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84" d="100"/>
          <a:sy n="84" d="100"/>
        </p:scale>
        <p:origin x="158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8F60-9198-4AA1-9878-3E16F65ABA07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19A1-D5AB-4DDD-A6E1-DE048AEE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831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8F60-9198-4AA1-9878-3E16F65ABA07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19A1-D5AB-4DDD-A6E1-DE048AEE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719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8F60-9198-4AA1-9878-3E16F65ABA07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19A1-D5AB-4DDD-A6E1-DE048AEE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99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8F60-9198-4AA1-9878-3E16F65ABA07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19A1-D5AB-4DDD-A6E1-DE048AEE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674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8F60-9198-4AA1-9878-3E16F65ABA07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19A1-D5AB-4DDD-A6E1-DE048AEE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803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8F60-9198-4AA1-9878-3E16F65ABA07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19A1-D5AB-4DDD-A6E1-DE048AEE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117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8F60-9198-4AA1-9878-3E16F65ABA07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19A1-D5AB-4DDD-A6E1-DE048AEE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084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8F60-9198-4AA1-9878-3E16F65ABA07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19A1-D5AB-4DDD-A6E1-DE048AEE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34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8F60-9198-4AA1-9878-3E16F65ABA07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19A1-D5AB-4DDD-A6E1-DE048AEE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09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8F60-9198-4AA1-9878-3E16F65ABA07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19A1-D5AB-4DDD-A6E1-DE048AEE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09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8F60-9198-4AA1-9878-3E16F65ABA07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19A1-D5AB-4DDD-A6E1-DE048AEE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07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D8F60-9198-4AA1-9878-3E16F65ABA07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119A1-D5AB-4DDD-A6E1-DE048AEE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84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jp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pn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microsoft.com/office/2007/relationships/hdphoto" Target="../media/hdphoto1.wdp"/><Relationship Id="rId4" Type="http://schemas.openxmlformats.org/officeDocument/2006/relationships/image" Target="../media/image46.png"/><Relationship Id="rId9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u="sng" dirty="0" smtClean="0">
                <a:solidFill>
                  <a:srgbClr val="FF0000"/>
                </a:solidFill>
              </a:rPr>
              <a:t>ПРОЕКТ:</a:t>
            </a:r>
            <a:br>
              <a:rPr lang="ru-RU" b="1" u="sng" dirty="0" smtClean="0">
                <a:solidFill>
                  <a:srgbClr val="FF0000"/>
                </a:solidFill>
              </a:rPr>
            </a:br>
            <a:r>
              <a:rPr lang="ru-RU" b="1" u="sng" dirty="0" smtClean="0">
                <a:solidFill>
                  <a:srgbClr val="FF0000"/>
                </a:solidFill>
              </a:rPr>
              <a:t> «ВОЛШЕБНЫЙ МИР СКАЗОК ШАРЛЯ ПЕРРО»</a:t>
            </a:r>
            <a:br>
              <a:rPr lang="ru-RU" b="1" u="sng" dirty="0" smtClean="0">
                <a:solidFill>
                  <a:srgbClr val="FF0000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707728" y="3933056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Проект подготовили и выполнили: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воспитатели ГБДОУ №42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Фрунзенского</a:t>
            </a:r>
            <a:r>
              <a:rPr lang="ru-RU" sz="2000" b="1" baseline="0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района</a:t>
            </a:r>
            <a:r>
              <a:rPr lang="ru-RU" sz="2000" b="1" baseline="0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Санкт-Петербурга: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Ореховская С.И. и Варламова Е.В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143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436022"/>
            <a:ext cx="5952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/>
              <a:t>Рисовали по мотивам сказок Шарля Перро</a:t>
            </a:r>
            <a:endParaRPr lang="ru-RU" sz="2400" b="1" u="sng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929710"/>
            <a:ext cx="2468289" cy="185121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222" y="1196752"/>
            <a:ext cx="1816250" cy="208823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9348" y="1306582"/>
            <a:ext cx="1891680" cy="141876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662" y="2983498"/>
            <a:ext cx="1584176" cy="166963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66524" y="3176971"/>
            <a:ext cx="1533567" cy="141876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790" y="3234376"/>
            <a:ext cx="1294432" cy="185080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070122"/>
            <a:ext cx="1891680" cy="141876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35" y="4913188"/>
            <a:ext cx="1733001" cy="1684165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85775" y="4807230"/>
            <a:ext cx="1324125" cy="189607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645024"/>
            <a:ext cx="1512168" cy="18002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14974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8944" y="308743"/>
            <a:ext cx="4382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/>
              <a:t>Конструировали из бумаги</a:t>
            </a:r>
            <a:endParaRPr lang="ru-RU" sz="2800" b="1" u="sng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413" y="1700807"/>
            <a:ext cx="1765151" cy="235353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70" y="4449705"/>
            <a:ext cx="1545636" cy="206084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474" y="1700808"/>
            <a:ext cx="1779662" cy="237288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748804"/>
            <a:ext cx="1819164" cy="242555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46212"/>
            <a:ext cx="1831132" cy="244150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1360413" y="1124744"/>
            <a:ext cx="2275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/>
              <a:t>«Веер для Золушки»</a:t>
            </a:r>
            <a:endParaRPr lang="ru-RU" b="1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4518272" y="1124744"/>
            <a:ext cx="367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/>
              <a:t>«Корзинка для Красной Шапочки»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121538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185" y="-652791"/>
            <a:ext cx="9144000" cy="72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188640"/>
            <a:ext cx="7291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/>
              <a:t>Помогали Красной Шапочке лепить пирожки</a:t>
            </a:r>
            <a:endParaRPr lang="ru-RU" sz="2800" b="1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174" y="1190320"/>
            <a:ext cx="1336118" cy="178149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675" y="896091"/>
            <a:ext cx="1251611" cy="166881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585" y="1247290"/>
            <a:ext cx="1124313" cy="170031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71811"/>
            <a:ext cx="1323210" cy="176428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937" y="2971811"/>
            <a:ext cx="1373200" cy="1830933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585" y="3220189"/>
            <a:ext cx="1266546" cy="168872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896" y="3097205"/>
            <a:ext cx="1364565" cy="18194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379" y="3501009"/>
            <a:ext cx="1458162" cy="1944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97" b="6210"/>
          <a:stretch/>
        </p:blipFill>
        <p:spPr>
          <a:xfrm rot="10800000">
            <a:off x="2326887" y="5057191"/>
            <a:ext cx="3447769" cy="149081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000" y="1259460"/>
            <a:ext cx="1284263" cy="1712351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525" y="852553"/>
            <a:ext cx="1284264" cy="171235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68970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7056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0954" y="594927"/>
            <a:ext cx="7116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/>
              <a:t>Собирали </a:t>
            </a:r>
            <a:r>
              <a:rPr lang="ru-RU" sz="2400" b="1" u="sng" dirty="0" err="1" smtClean="0"/>
              <a:t>пазлы</a:t>
            </a:r>
            <a:r>
              <a:rPr lang="ru-RU" sz="2400" b="1" u="sng" dirty="0" smtClean="0"/>
              <a:t>, проводили героев по лабиринтам</a:t>
            </a:r>
            <a:endParaRPr lang="ru-RU" sz="2400" b="1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809" y="4077072"/>
            <a:ext cx="1869191" cy="249225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519" y="1340768"/>
            <a:ext cx="1869191" cy="249225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90445"/>
            <a:ext cx="1674186" cy="249225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http://900igr.net/datai/doshkolnoe-obrazovanie/Logiko-matematicheskie-igry-dlja-doshkolnikov/0012-024-Logiko-matematicheskie-igry-dlja-doshkolnikov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40768"/>
            <a:ext cx="1944216" cy="192164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http://ya-uchitel.ru/_ld/166/1669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034" y="3591842"/>
            <a:ext cx="2529676" cy="273056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57188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692696"/>
            <a:ext cx="696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/>
              <a:t>Подготовили и рассматривали </a:t>
            </a:r>
            <a:r>
              <a:rPr lang="ru-RU" sz="3200" b="1" u="sng" dirty="0" err="1" smtClean="0"/>
              <a:t>лэпбук</a:t>
            </a:r>
            <a:endParaRPr lang="ru-RU" sz="3200" b="1" u="sng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0" r="19567"/>
          <a:stretch/>
        </p:blipFill>
        <p:spPr>
          <a:xfrm rot="16200000">
            <a:off x="242772" y="2115996"/>
            <a:ext cx="3620685" cy="351039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518556"/>
            <a:ext cx="1851670" cy="227687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518556"/>
            <a:ext cx="1717923" cy="229056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77072"/>
            <a:ext cx="1728192" cy="230425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79924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377862"/>
            <a:ext cx="4089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/>
              <a:t>Консультация для родителей</a:t>
            </a:r>
            <a:endParaRPr lang="ru-RU" sz="2400" b="1" u="sng" dirty="0"/>
          </a:p>
        </p:txBody>
      </p:sp>
      <p:pic>
        <p:nvPicPr>
          <p:cNvPr id="3" name="Рисунок 2" descr="http://9shumiha.detkin-club.ru/images/parents/113832398_large_5111852_827555680_546c26c6e8797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" y="1196752"/>
            <a:ext cx="1953376" cy="295232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http://9shumiha.detkin-club.ru/editor/1670/images/ef3c633d73db47c570f60c06dde3cfa0.pn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40968"/>
            <a:ext cx="2232248" cy="325527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http://9shumiha.detkin-club.ru/editor/1670/images/d3a0b4a34c8266920aaa127d98ce5920.png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96752"/>
            <a:ext cx="2145750" cy="316835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http://9shumiha.detkin-club.ru/editor/1670/images/34231039d8157127a46bc8d9786ae481.png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12976"/>
            <a:ext cx="2088232" cy="309634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08884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04053"/>
            <a:ext cx="7511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/>
              <a:t>Выставка «Мой любимый герой сказок Шарля Перро»</a:t>
            </a:r>
            <a:endParaRPr lang="ru-RU" sz="2400" b="1" u="sng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4248471" cy="532859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5" y="3861048"/>
            <a:ext cx="3443874" cy="260952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019592"/>
            <a:ext cx="3443875" cy="258290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40674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475608"/>
            <a:ext cx="5057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/>
              <a:t>Викторина по сказкам Шарля Перро</a:t>
            </a:r>
            <a:endParaRPr lang="ru-RU" sz="2400" b="1" u="sng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42006"/>
            <a:ext cx="2161525" cy="288203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152181"/>
            <a:ext cx="1903837" cy="253845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21" y="2099704"/>
            <a:ext cx="2268252" cy="302433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545" y="4105625"/>
            <a:ext cx="2002473" cy="237626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00520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94850"/>
            <a:ext cx="58893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u="sng" dirty="0" smtClean="0"/>
              <a:t>Награждение детей призами и медалями </a:t>
            </a:r>
          </a:p>
          <a:p>
            <a:pPr algn="ctr"/>
            <a:r>
              <a:rPr lang="ru-RU" sz="2400" b="1" u="sng" dirty="0" smtClean="0"/>
              <a:t>за участие в викторине и выставке</a:t>
            </a:r>
            <a:endParaRPr lang="ru-RU" sz="2400" b="1" u="sng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55133"/>
            <a:ext cx="2826314" cy="376841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079136"/>
            <a:ext cx="2808312" cy="374441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37751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910862"/>
            <a:ext cx="69127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              </a:t>
            </a:r>
            <a:r>
              <a:rPr lang="ru-RU" sz="3600" b="1" u="sng" dirty="0" smtClean="0"/>
              <a:t>Результат </a:t>
            </a:r>
            <a:r>
              <a:rPr lang="ru-RU" sz="3600" b="1" u="sng" dirty="0"/>
              <a:t>проекта</a:t>
            </a:r>
            <a:r>
              <a:rPr lang="ru-RU" sz="3600" b="1" u="sng" dirty="0" smtClean="0"/>
              <a:t>:</a:t>
            </a:r>
          </a:p>
          <a:p>
            <a:endParaRPr lang="ru-RU" sz="3600" b="1" u="sng" dirty="0"/>
          </a:p>
          <a:p>
            <a:pPr marL="342900" indent="-342900">
              <a:buAutoNum type="arabicPeriod"/>
            </a:pPr>
            <a:r>
              <a:rPr lang="ru-RU" b="1" dirty="0" smtClean="0"/>
              <a:t>У </a:t>
            </a:r>
            <a:r>
              <a:rPr lang="ru-RU" b="1" dirty="0"/>
              <a:t>детей повысился уровень интереса к сказкам Шарля Перро. </a:t>
            </a:r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              2</a:t>
            </a:r>
            <a:r>
              <a:rPr lang="ru-RU" b="1" dirty="0"/>
              <a:t>. Развился эстетический вкус</a:t>
            </a:r>
            <a:r>
              <a:rPr lang="ru-RU" b="1" dirty="0" smtClean="0"/>
              <a:t>.</a:t>
            </a:r>
          </a:p>
          <a:p>
            <a:endParaRPr lang="ru-RU" b="1" dirty="0"/>
          </a:p>
          <a:p>
            <a:r>
              <a:rPr lang="ru-RU" b="1" dirty="0" smtClean="0"/>
              <a:t>                         3</a:t>
            </a:r>
            <a:r>
              <a:rPr lang="ru-RU" b="1" dirty="0"/>
              <a:t>. Дети стали сопереживать героям сказок.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29509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3" y="116632"/>
            <a:ext cx="6723591" cy="5184575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25121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1291648"/>
            <a:ext cx="435568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/>
              <a:t>СПАСИБО</a:t>
            </a:r>
          </a:p>
          <a:p>
            <a:pPr algn="ctr"/>
            <a:r>
              <a:rPr lang="ru-RU" sz="6000" b="1" dirty="0" smtClean="0"/>
              <a:t>ЗА</a:t>
            </a:r>
          </a:p>
          <a:p>
            <a:pPr algn="ctr"/>
            <a:r>
              <a:rPr lang="ru-RU" sz="6000" b="1" dirty="0" smtClean="0"/>
              <a:t>ВНИМАНИЕ!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567980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0"/>
            <a:ext cx="6732240" cy="5445223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1652218" cy="1919831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156998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Пояснительная записка: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/>
              <a:t> </a:t>
            </a:r>
            <a:r>
              <a:rPr lang="ru-RU" sz="3500" b="1" dirty="0"/>
              <a:t>  Чтение – одно из важнейших средств формирования личности. С одной стороны, чтение является предметом обучения, а с другой, средством обучения. Из книг ребенок получает разнообразные знания. Чтение литературных произведений,  всегда выполняющих познавательную, эстетическую и воспитательную функции.</a:t>
            </a:r>
          </a:p>
          <a:p>
            <a:r>
              <a:rPr lang="ru-RU" sz="3500" b="1" dirty="0"/>
              <a:t>Книга служит могучим, действенным средством умственного, нравственного и эстетического воспитания детей. Книга должна войти в мир ребёнка как можно раньше, обогатить этот мир, сделать его интересным, полным необычайных открытий. Ребёнок должен полюбить книгу, тянуться к ней, воспринимать общение с ней как праздник.</a:t>
            </a:r>
          </a:p>
          <a:p>
            <a:r>
              <a:rPr lang="ru-RU" sz="3500" b="1" dirty="0"/>
              <a:t>Как известно, современные дети всё чаще проводят свое свободное время за просмотром телепрограмм, мультфильмов, за компьютерными играми и всё реже читают книги. На сегодняшний день актуальность решения этой проблемы очевидна. Ведь чтение связано не только с грамотностью и образованностью. Оно формирует идеалы, расширяет кругозор, обогащает внутренний мир человека.</a:t>
            </a:r>
          </a:p>
          <a:p>
            <a:r>
              <a:rPr lang="ru-RU" sz="3500" b="1" dirty="0"/>
              <a:t>Сказка - это прозаическое художественное произведение волшебного, авантюрного или бытового характера, в ней присутствует вымысел. Сказка побуждает в детском сердце чувство любви, сострадания, благодарности, а значит, помогает ребенку стать добрым, благодарным, внимательным. Она знакомит с удивительным миром человеческих чувств, отношений, поступков, характеров, питает его душу и сердце. Так сказка превращается в чудесный источник духовного питания ребенка. </a:t>
            </a:r>
          </a:p>
          <a:p>
            <a:r>
              <a:rPr lang="ru-RU" sz="3500" b="1" dirty="0"/>
              <a:t>В сказках Перро побеждает ум («Кот в сапогах»), любовь («Ослиная Шкура»), доброта («Золушка»), находчивость («Мальчик с пальчик»)и отчасти волшебство, которое черпается в наших душах</a:t>
            </a:r>
            <a:br>
              <a:rPr lang="ru-RU" sz="3500" b="1" dirty="0"/>
            </a:br>
            <a:r>
              <a:rPr lang="ru-RU" sz="3500" b="1" dirty="0"/>
              <a:t>Сказки Перро-- жизнь, любовь, слезы, труд – семена, бросаемые в почву- душу человека- чистую детскую душу, в надежде, что прорастут в ней добрые наклонности.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0073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Актуальность темы:</a:t>
            </a:r>
            <a:r>
              <a:rPr lang="ru-RU" b="1" dirty="0" smtClean="0"/>
              <a:t> 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    </a:t>
            </a:r>
            <a:r>
              <a:rPr lang="ru-RU" dirty="0"/>
              <a:t>  </a:t>
            </a:r>
          </a:p>
          <a:p>
            <a:r>
              <a:rPr lang="ru-RU" b="1" dirty="0"/>
              <a:t> Сегодня родители мало книг читают своим детям - тем самым не воспитывают культуру и любовь к чтению. С помощью этого проекта мы приблизимся к этой задаче и все вместе получим удовольствие от общения с книгой. 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133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12845"/>
            <a:ext cx="8136904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FF0000"/>
                </a:solidFill>
              </a:rPr>
              <a:t>Цель проекта:</a:t>
            </a:r>
            <a:r>
              <a:rPr lang="ru-RU" sz="2400" b="1" dirty="0"/>
              <a:t> формировать представления у старших дошкольников  о художественной литературе. </a:t>
            </a:r>
          </a:p>
          <a:p>
            <a:r>
              <a:rPr lang="ru-RU" sz="2400" b="1" u="sng" dirty="0">
                <a:solidFill>
                  <a:srgbClr val="FF0000"/>
                </a:solidFill>
              </a:rPr>
              <a:t>Задачи проекта: </a:t>
            </a:r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/>
              <a:t>- знакомство с жизнью и творчеством французского детского писателя Шарля Перро;</a:t>
            </a:r>
          </a:p>
          <a:p>
            <a:r>
              <a:rPr lang="ru-RU" sz="2400" b="1" dirty="0"/>
              <a:t> - познакомить и рассказать о писателе, его сказках; </a:t>
            </a:r>
          </a:p>
          <a:p>
            <a:r>
              <a:rPr lang="ru-RU" sz="2400" b="1" dirty="0"/>
              <a:t> - систематизировать знания о жанре сказка; </a:t>
            </a:r>
          </a:p>
          <a:p>
            <a:r>
              <a:rPr lang="ru-RU" sz="2400" b="1" dirty="0"/>
              <a:t>- развивать способность детей отличать хорошее от плохого в сказке и в жизни, умение делать нравственный выбор;</a:t>
            </a:r>
          </a:p>
          <a:p>
            <a:r>
              <a:rPr lang="ru-RU" sz="2400" b="1" dirty="0"/>
              <a:t> - развивать речь, память, творческие способности дошкольников;</a:t>
            </a:r>
          </a:p>
          <a:p>
            <a:r>
              <a:rPr lang="ru-RU" sz="2400" b="1" dirty="0"/>
              <a:t>- воспитывать бережное отношение к книге;</a:t>
            </a:r>
          </a:p>
          <a:p>
            <a:r>
              <a:rPr lang="ru-RU" sz="2400" b="1" dirty="0"/>
              <a:t>- воспитывать любознательность и эмоциональную отзывчивость;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/>
              <a:t>вовлечь </a:t>
            </a:r>
            <a:r>
              <a:rPr lang="ru-RU" sz="2400" b="1" dirty="0"/>
              <a:t>родителей в образовательный процесс дошкольного учреждения</a:t>
            </a:r>
            <a:r>
              <a:rPr lang="ru-RU" sz="2400" b="1" dirty="0" smtClean="0"/>
              <a:t>.</a:t>
            </a:r>
          </a:p>
          <a:p>
            <a:pPr marL="285750" indent="-285750">
              <a:buFontTx/>
              <a:buChar char="-"/>
            </a:pPr>
            <a:endParaRPr lang="ru-RU" sz="2400" b="1" dirty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478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4345"/>
            <a:ext cx="792088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 </a:t>
            </a:r>
            <a:r>
              <a:rPr lang="ru-RU" sz="2400" b="1" u="sng" dirty="0"/>
              <a:t>Этапы реализации проекта </a:t>
            </a:r>
            <a:endParaRPr lang="ru-RU" sz="2400" b="1" u="sng" dirty="0" smtClean="0"/>
          </a:p>
          <a:p>
            <a:pPr algn="ctr"/>
            <a:endParaRPr lang="ru-RU" sz="2400" dirty="0"/>
          </a:p>
          <a:p>
            <a:r>
              <a:rPr lang="ru-RU" sz="2400" b="1" u="sng" dirty="0">
                <a:solidFill>
                  <a:srgbClr val="FF0000"/>
                </a:solidFill>
              </a:rPr>
              <a:t>1 этап. Подготовительный </a:t>
            </a:r>
            <a:r>
              <a:rPr lang="ru-RU" sz="2400" b="1" dirty="0"/>
              <a:t>(разработка проекта). </a:t>
            </a:r>
          </a:p>
          <a:p>
            <a:r>
              <a:rPr lang="ru-RU" sz="2400" b="1" dirty="0"/>
              <a:t>- определение методов и приемов работы;  </a:t>
            </a:r>
          </a:p>
          <a:p>
            <a:r>
              <a:rPr lang="ru-RU" sz="2400" b="1" dirty="0"/>
              <a:t>-  подбор методической литературы, конспектов занятий;  </a:t>
            </a:r>
          </a:p>
          <a:p>
            <a:r>
              <a:rPr lang="ru-RU" sz="2400" b="1" dirty="0"/>
              <a:t>- подбор оборудования, изготовление пособий; </a:t>
            </a:r>
          </a:p>
          <a:p>
            <a:r>
              <a:rPr lang="ru-RU" sz="2400" b="1" dirty="0"/>
              <a:t>- создание предметно-развивающей среды. </a:t>
            </a:r>
          </a:p>
          <a:p>
            <a:r>
              <a:rPr lang="ru-RU" sz="2400" b="1" u="sng" dirty="0">
                <a:solidFill>
                  <a:srgbClr val="FF0000"/>
                </a:solidFill>
              </a:rPr>
              <a:t>2 этап. Практический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/>
              <a:t>(выполнение проекта). </a:t>
            </a:r>
          </a:p>
          <a:p>
            <a:r>
              <a:rPr lang="ru-RU" sz="2400" b="1" dirty="0"/>
              <a:t>- организация практической работы с детьми;  </a:t>
            </a:r>
          </a:p>
          <a:p>
            <a:r>
              <a:rPr lang="ru-RU" sz="2400" b="1" dirty="0"/>
              <a:t>- формирование устойчивого интереса, положительного отношения детей к занятиям;  </a:t>
            </a:r>
          </a:p>
          <a:p>
            <a:r>
              <a:rPr lang="ru-RU" sz="2400" b="1" dirty="0"/>
              <a:t> - формирование практических навыков. </a:t>
            </a:r>
          </a:p>
          <a:p>
            <a:r>
              <a:rPr lang="ru-RU" sz="2400" b="1" u="sng" dirty="0">
                <a:solidFill>
                  <a:srgbClr val="FF0000"/>
                </a:solidFill>
              </a:rPr>
              <a:t> 3 этап. Заключительный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/>
              <a:t>(аналитический).  </a:t>
            </a:r>
          </a:p>
          <a:p>
            <a:r>
              <a:rPr lang="ru-RU" sz="2400" b="1" dirty="0"/>
              <a:t>- подведение итогов работы;	</a:t>
            </a:r>
          </a:p>
          <a:p>
            <a:r>
              <a:rPr lang="ru-RU" sz="2400" b="1" dirty="0"/>
              <a:t>- обобщение результатов работы;</a:t>
            </a:r>
          </a:p>
          <a:p>
            <a:r>
              <a:rPr lang="ru-RU" sz="2400" b="1" dirty="0"/>
              <a:t>- формулировка выводов. </a:t>
            </a:r>
          </a:p>
        </p:txBody>
      </p:sp>
    </p:spTree>
    <p:extLst>
      <p:ext uri="{BB962C8B-B14F-4D97-AF65-F5344CB8AC3E}">
        <p14:creationId xmlns:p14="http://schemas.microsoft.com/office/powerpoint/2010/main" val="2561252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5052" y="980727"/>
            <a:ext cx="69847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/>
              <a:t>Ожидаемый результат</a:t>
            </a:r>
            <a:r>
              <a:rPr lang="ru-RU" sz="3200" b="1" u="sng" dirty="0" smtClean="0"/>
              <a:t>:</a:t>
            </a:r>
          </a:p>
          <a:p>
            <a:pPr algn="ctr"/>
            <a:r>
              <a:rPr lang="ru-RU" sz="3200" dirty="0"/>
              <a:t> </a:t>
            </a:r>
            <a:r>
              <a:rPr lang="ru-RU" dirty="0"/>
              <a:t> </a:t>
            </a:r>
          </a:p>
          <a:p>
            <a:r>
              <a:rPr lang="ru-RU" sz="2400" b="1" dirty="0"/>
              <a:t>- повысить уровень интереса к сказкам Ш Перро;</a:t>
            </a:r>
          </a:p>
          <a:p>
            <a:r>
              <a:rPr lang="ru-RU" sz="2400" b="1" dirty="0"/>
              <a:t>- развить эстетический вкус детей;</a:t>
            </a:r>
          </a:p>
          <a:p>
            <a:r>
              <a:rPr lang="ru-RU" sz="2400" b="1" dirty="0"/>
              <a:t>- развить способность сопереживать героям сказок.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2" r="22176"/>
          <a:stretch/>
        </p:blipFill>
        <p:spPr>
          <a:xfrm>
            <a:off x="3131840" y="4019852"/>
            <a:ext cx="962933" cy="134533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5" r="21774"/>
          <a:stretch/>
        </p:blipFill>
        <p:spPr>
          <a:xfrm>
            <a:off x="1208780" y="4324518"/>
            <a:ext cx="1042416" cy="135446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3" r="29761"/>
          <a:stretch/>
        </p:blipFill>
        <p:spPr>
          <a:xfrm>
            <a:off x="4932040" y="3515912"/>
            <a:ext cx="1144313" cy="146186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7" r="22467"/>
          <a:stretch/>
        </p:blipFill>
        <p:spPr>
          <a:xfrm>
            <a:off x="6967729" y="4029590"/>
            <a:ext cx="1088136" cy="148934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01964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6688" y="316696"/>
            <a:ext cx="59593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u="sng" dirty="0" smtClean="0"/>
              <a:t>РЕАЛИЗАЦИЯ ПРОЕКТА </a:t>
            </a:r>
            <a:endParaRPr lang="ru-RU" sz="4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910208" y="1484784"/>
            <a:ext cx="5651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 группе подготовлен стенд со сказками Шарля Перро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011718"/>
            <a:ext cx="4320480" cy="393756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918173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134</Words>
  <Application>Microsoft Office PowerPoint</Application>
  <PresentationFormat>Экран (4:3)</PresentationFormat>
  <Paragraphs>69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ПРОЕКТ:  «ВОЛШЕБНЫЙ МИР СКАЗОК ШАРЛЯ ПЕРРО»  </vt:lpstr>
      <vt:lpstr>Презентация PowerPoint</vt:lpstr>
      <vt:lpstr>Презентация PowerPoint</vt:lpstr>
      <vt:lpstr>Пояснительная записка:</vt:lpstr>
      <vt:lpstr>Актуальность темы: 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 «ВОЛШЕБНЫЙ МИР СКАЗОК ШАРЛЯ ПЕРРО»</dc:title>
  <dc:creator>Оревитан</dc:creator>
  <cp:lastModifiedBy>adm</cp:lastModifiedBy>
  <cp:revision>13</cp:revision>
  <dcterms:created xsi:type="dcterms:W3CDTF">2018-02-04T12:04:58Z</dcterms:created>
  <dcterms:modified xsi:type="dcterms:W3CDTF">2018-02-05T14:06:02Z</dcterms:modified>
</cp:coreProperties>
</file>