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62" r:id="rId6"/>
    <p:sldId id="261" r:id="rId7"/>
    <p:sldId id="269" r:id="rId8"/>
    <p:sldId id="260" r:id="rId9"/>
    <p:sldId id="259" r:id="rId10"/>
    <p:sldId id="270" r:id="rId11"/>
    <p:sldId id="265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073" y="4960137"/>
            <a:ext cx="6141027" cy="146304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космос</a:t>
            </a:r>
            <a:endParaRPr lang="ru-RU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6299" y="4960137"/>
            <a:ext cx="3557155" cy="146304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Каева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Светлана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Александровна</a:t>
            </a: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Воспитатель</a:t>
            </a:r>
          </a:p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ГБДОУ №42 Фрунзенского района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1"/>
            <a:ext cx="8084127" cy="45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802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ФИЗМИНУТКА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75" y="0"/>
            <a:ext cx="4125515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081823"/>
            <a:ext cx="5486400" cy="57925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 луне жил звездочет- </a:t>
            </a:r>
            <a:r>
              <a:rPr lang="ru-RU" sz="1800" dirty="0" smtClean="0"/>
              <a:t>(смотрят в телескоп)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Он планетам вел учет</a:t>
            </a:r>
            <a:r>
              <a:rPr lang="en-US" sz="1800" b="1" dirty="0" smtClean="0">
                <a:solidFill>
                  <a:srgbClr val="7030A0"/>
                </a:solidFill>
              </a:rPr>
              <a:t>:</a:t>
            </a:r>
            <a:r>
              <a:rPr lang="en-US" sz="1800" dirty="0" smtClean="0"/>
              <a:t>(</a:t>
            </a:r>
            <a:r>
              <a:rPr lang="ru-RU" sz="1800" dirty="0" smtClean="0"/>
              <a:t>Показывать в небо рукой)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Меркурий – раз</a:t>
            </a:r>
            <a:r>
              <a:rPr lang="ru-RU" sz="1800" dirty="0" smtClean="0"/>
              <a:t>, (описать круг руками)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Венера – два-с</a:t>
            </a:r>
            <a:r>
              <a:rPr lang="ru-RU" sz="1800" b="1" dirty="0" smtClean="0">
                <a:solidFill>
                  <a:srgbClr val="7030A0"/>
                </a:solidFill>
              </a:rPr>
              <a:t>, </a:t>
            </a:r>
            <a:r>
              <a:rPr lang="ru-RU" sz="1800" dirty="0" smtClean="0"/>
              <a:t>(хлопок)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Три – земля, четыре – Марс</a:t>
            </a:r>
          </a:p>
          <a:p>
            <a:r>
              <a:rPr lang="ru-RU" sz="1800" dirty="0" smtClean="0"/>
              <a:t>(Наклон вправо-влево)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Семь – уран, восемь – Нептун</a:t>
            </a:r>
          </a:p>
          <a:p>
            <a:r>
              <a:rPr lang="ru-RU" sz="1800" dirty="0" smtClean="0"/>
              <a:t>(наклон вперед, прогнуться назад)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Девять – дальше всех Плутон</a:t>
            </a:r>
            <a:r>
              <a:rPr lang="ru-RU" sz="2400" dirty="0" smtClean="0"/>
              <a:t>, </a:t>
            </a:r>
            <a:r>
              <a:rPr lang="ru-RU" sz="1800" dirty="0" smtClean="0"/>
              <a:t>(прыжок)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Кто не видит – выйди вон</a:t>
            </a:r>
            <a:r>
              <a:rPr lang="ru-RU" sz="1800" dirty="0" smtClean="0"/>
              <a:t>(</a:t>
            </a:r>
          </a:p>
          <a:p>
            <a:r>
              <a:rPr lang="ru-RU" sz="1800" dirty="0" smtClean="0"/>
              <a:t>развести руки в </a:t>
            </a:r>
            <a:r>
              <a:rPr lang="ru-RU" sz="1800" dirty="0" err="1" smtClean="0"/>
              <a:t>стророны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8119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Загадки про космос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8" y="893618"/>
            <a:ext cx="4894118" cy="51261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1. Ни начала , ни конца ,</a:t>
            </a:r>
          </a:p>
          <a:p>
            <a:r>
              <a:rPr lang="ru-RU" dirty="0"/>
              <a:t> </a:t>
            </a:r>
            <a:r>
              <a:rPr lang="ru-RU" dirty="0" smtClean="0"/>
              <a:t>   Ни затылка , ни лица .</a:t>
            </a:r>
          </a:p>
          <a:p>
            <a:r>
              <a:rPr lang="ru-RU" dirty="0"/>
              <a:t> </a:t>
            </a:r>
            <a:r>
              <a:rPr lang="ru-RU" dirty="0" smtClean="0"/>
              <a:t>   Знают все : и млад , и стар ,</a:t>
            </a:r>
          </a:p>
          <a:p>
            <a:r>
              <a:rPr lang="ru-RU" dirty="0"/>
              <a:t> </a:t>
            </a:r>
            <a:r>
              <a:rPr lang="ru-RU" dirty="0" smtClean="0"/>
              <a:t>   Что она – большущий шар .</a:t>
            </a:r>
          </a:p>
          <a:p>
            <a:r>
              <a:rPr lang="ru-RU" dirty="0" smtClean="0"/>
              <a:t>2. Жёлтая тарелка на небе висит ,</a:t>
            </a:r>
          </a:p>
          <a:p>
            <a:r>
              <a:rPr lang="ru-RU" dirty="0" smtClean="0"/>
              <a:t>    Жёлтая тарелка всем тепло дарит .</a:t>
            </a:r>
          </a:p>
          <a:p>
            <a:r>
              <a:rPr lang="ru-RU" dirty="0" smtClean="0"/>
              <a:t>3. Волчок , волчок ,</a:t>
            </a:r>
          </a:p>
          <a:p>
            <a:r>
              <a:rPr lang="ru-RU" dirty="0"/>
              <a:t> </a:t>
            </a:r>
            <a:r>
              <a:rPr lang="ru-RU" dirty="0" smtClean="0"/>
              <a:t>   Покажи другой бочок ,</a:t>
            </a:r>
          </a:p>
          <a:p>
            <a:r>
              <a:rPr lang="ru-RU" dirty="0"/>
              <a:t> </a:t>
            </a:r>
            <a:r>
              <a:rPr lang="ru-RU" dirty="0" smtClean="0"/>
              <a:t>    Другой бок не покажу ,</a:t>
            </a:r>
          </a:p>
          <a:p>
            <a:r>
              <a:rPr lang="ru-RU" dirty="0"/>
              <a:t> </a:t>
            </a:r>
            <a:r>
              <a:rPr lang="ru-RU" dirty="0" smtClean="0"/>
              <a:t>    Я привязанный хожу .</a:t>
            </a:r>
          </a:p>
        </p:txBody>
      </p:sp>
    </p:spTree>
    <p:extLst>
      <p:ext uri="{BB962C8B-B14F-4D97-AF65-F5344CB8AC3E}">
        <p14:creationId xmlns:p14="http://schemas.microsoft.com/office/powerpoint/2010/main" val="31518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2" y="436418"/>
            <a:ext cx="3855027" cy="1730888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отгадки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0130" y="2245314"/>
            <a:ext cx="4389120" cy="3762294"/>
          </a:xfrm>
        </p:spPr>
        <p:txBody>
          <a:bodyPr/>
          <a:lstStyle/>
          <a:p>
            <a:r>
              <a:rPr lang="ru-RU" sz="5400" dirty="0" smtClean="0"/>
              <a:t>1 . Земля</a:t>
            </a:r>
          </a:p>
          <a:p>
            <a:r>
              <a:rPr lang="ru-RU" sz="5400" dirty="0" smtClean="0"/>
              <a:t>2 . Солнце</a:t>
            </a:r>
          </a:p>
          <a:p>
            <a:r>
              <a:rPr lang="ru-RU" sz="5400" dirty="0" smtClean="0"/>
              <a:t>3 . Луна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464" y="1018309"/>
            <a:ext cx="4693155" cy="4634778"/>
          </a:xfrm>
        </p:spPr>
      </p:pic>
    </p:spTree>
    <p:extLst>
      <p:ext uri="{BB962C8B-B14F-4D97-AF65-F5344CB8AC3E}">
        <p14:creationId xmlns:p14="http://schemas.microsoft.com/office/powerpoint/2010/main" val="1166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вопросы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-1704348"/>
            <a:ext cx="3231573" cy="48837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Кто первым из людей полетел в космос</a:t>
            </a:r>
            <a:r>
              <a:rPr lang="en-US" dirty="0"/>
              <a:t> </a:t>
            </a:r>
            <a:r>
              <a:rPr lang="ru-RU" dirty="0"/>
              <a:t>?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Кого первого отправили в космос?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 какой планете мы живем?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Какие планеты вы знаете? </a:t>
            </a:r>
          </a:p>
          <a:p>
            <a:pPr marL="342900" indent="-342900">
              <a:buAutoNum type="arabicPeriod"/>
            </a:pPr>
            <a:r>
              <a:rPr lang="ru-RU" dirty="0" smtClean="0"/>
              <a:t>Сколько планет?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Какая по счету планета Земля от Солнца?</a:t>
            </a:r>
          </a:p>
          <a:p>
            <a:pPr marL="342900" indent="-342900">
              <a:buAutoNum type="arabicPeriod"/>
            </a:pPr>
            <a:r>
              <a:rPr lang="ru-RU" dirty="0" smtClean="0"/>
              <a:t>Что такое Луна?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64" y="2257506"/>
            <a:ext cx="3200400" cy="41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1679587"/>
            <a:ext cx="3969327" cy="26845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83" y="3374449"/>
            <a:ext cx="6184878" cy="31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947" y="520146"/>
            <a:ext cx="4389120" cy="1737360"/>
          </a:xfrm>
        </p:spPr>
        <p:txBody>
          <a:bodyPr/>
          <a:lstStyle/>
          <a:p>
            <a:r>
              <a:rPr lang="ru-RU" sz="6600" u="sng" dirty="0" smtClean="0"/>
              <a:t>12 апреля</a:t>
            </a:r>
            <a:endParaRPr lang="ru-RU" sz="6600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27" y="471510"/>
            <a:ext cx="4119580" cy="55482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Всемирный день авиации и космонавтики.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334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284" y="647562"/>
            <a:ext cx="9720072" cy="149961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первые космонавты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9284" y="2358736"/>
            <a:ext cx="4754880" cy="3803073"/>
          </a:xfrm>
        </p:spPr>
        <p:txBody>
          <a:bodyPr/>
          <a:lstStyle/>
          <a:p>
            <a:r>
              <a:rPr lang="ru-RU" sz="3200" dirty="0" smtClean="0"/>
              <a:t>Юрий Гагарин –родился 9 марта, 1934 года .12 апреля 1961 года Юрий Гагарин впервые в мире совершил полет в космос на космическом корабле – спутник «Восток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11" y="2358736"/>
            <a:ext cx="4848080" cy="3803073"/>
          </a:xfrm>
        </p:spPr>
      </p:pic>
    </p:spTree>
    <p:extLst>
      <p:ext uri="{BB962C8B-B14F-4D97-AF65-F5344CB8AC3E}">
        <p14:creationId xmlns:p14="http://schemas.microsoft.com/office/powerpoint/2010/main" val="1828162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60138"/>
            <a:ext cx="7772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День космонавтики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31382" y="4887402"/>
            <a:ext cx="3200400" cy="146304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12 апреля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2" b="19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33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5218" y="585216"/>
            <a:ext cx="8478981" cy="149961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БЕЛКА И стрелка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8" y="2161310"/>
            <a:ext cx="7241244" cy="4166754"/>
          </a:xfrm>
        </p:spPr>
      </p:pic>
    </p:spTree>
    <p:extLst>
      <p:ext uri="{BB962C8B-B14F-4D97-AF65-F5344CB8AC3E}">
        <p14:creationId xmlns:p14="http://schemas.microsoft.com/office/powerpoint/2010/main" val="58362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60472"/>
            <a:ext cx="4389120" cy="169971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Белка и Стрелка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1127990"/>
            <a:ext cx="6411191" cy="48918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 того как в космос отправился Юрий Гагарин , люди провели много испытаний. И для начала в космос отправляли животных. Первыми отправляли кроликов , мышей и собак. Собак очень тщательно отбирали для полета . Первыми собаками , которые полетели в космос и вернулись на землю стали Белка и Стрелка. После них люди уже ни боялись летать в космос.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88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Космический корабль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675409"/>
            <a:ext cx="4426527" cy="5257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Космический корабль на время полета становится домом для космонавтов. Этот дом должен быть очень прочным. Стены </a:t>
            </a:r>
            <a:r>
              <a:rPr lang="ru-RU" sz="2400" dirty="0" err="1" smtClean="0"/>
              <a:t>коробля</a:t>
            </a:r>
            <a:r>
              <a:rPr lang="ru-RU" sz="2400" dirty="0" smtClean="0"/>
              <a:t> очень толстые. На корабле должен быть запас воздуха , чтобы космонавты могли дышать. Также нужны вода и пища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76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64" y="464273"/>
            <a:ext cx="10468218" cy="172049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Планеты живут каждая на своей дорожке , что планеты никогда не уходят со своих орбит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45" y="2257505"/>
            <a:ext cx="5943600" cy="37622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7" y="2257505"/>
            <a:ext cx="4524617" cy="3762295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По порядку все планеты</a:t>
            </a:r>
          </a:p>
          <a:p>
            <a:r>
              <a:rPr lang="ru-RU" sz="1800" dirty="0" smtClean="0"/>
              <a:t>Назовет любой из нас:</a:t>
            </a:r>
          </a:p>
          <a:p>
            <a:r>
              <a:rPr lang="ru-RU" sz="1800" dirty="0" smtClean="0"/>
              <a:t>Раз - Меркурий</a:t>
            </a:r>
          </a:p>
          <a:p>
            <a:r>
              <a:rPr lang="ru-RU" sz="1800" dirty="0" smtClean="0"/>
              <a:t>Два - Венера</a:t>
            </a:r>
          </a:p>
          <a:p>
            <a:r>
              <a:rPr lang="ru-RU" sz="1800" dirty="0" smtClean="0"/>
              <a:t>Три – Земля</a:t>
            </a:r>
          </a:p>
          <a:p>
            <a:r>
              <a:rPr lang="ru-RU" sz="1800" dirty="0" smtClean="0"/>
              <a:t>Четыре – Марс</a:t>
            </a:r>
          </a:p>
          <a:p>
            <a:r>
              <a:rPr lang="ru-RU" sz="1800" dirty="0" smtClean="0"/>
              <a:t>Пять – Юпитер</a:t>
            </a:r>
          </a:p>
          <a:p>
            <a:r>
              <a:rPr lang="ru-RU" sz="1800" dirty="0" smtClean="0"/>
              <a:t>Шесть – Сатурн</a:t>
            </a:r>
          </a:p>
          <a:p>
            <a:r>
              <a:rPr lang="ru-RU" sz="1800" dirty="0" smtClean="0"/>
              <a:t>Семь – Уран</a:t>
            </a:r>
          </a:p>
          <a:p>
            <a:r>
              <a:rPr lang="ru-RU" sz="1800" dirty="0" smtClean="0"/>
              <a:t>За ним – Нептун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774" y="447409"/>
            <a:ext cx="4389120" cy="173736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Солнечная система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0584" y="2203034"/>
            <a:ext cx="4416136" cy="376229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Солнечная система-место ,где мы живем. В солнечной есть планеты, спутники, астероиды и кометы. Все планеты вращаются вокруг солнца.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94" y="1194955"/>
            <a:ext cx="6385006" cy="4770373"/>
          </a:xfrm>
        </p:spPr>
      </p:pic>
    </p:spTree>
    <p:extLst>
      <p:ext uri="{BB962C8B-B14F-4D97-AF65-F5344CB8AC3E}">
        <p14:creationId xmlns:p14="http://schemas.microsoft.com/office/powerpoint/2010/main" val="3475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791</TotalTime>
  <Words>449</Words>
  <Application>Microsoft Office PowerPoint</Application>
  <PresentationFormat>Широкоэкранный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Tw Cen MT Condensed</vt:lpstr>
      <vt:lpstr>Wingdings 3</vt:lpstr>
      <vt:lpstr>Интеграл</vt:lpstr>
      <vt:lpstr>космос</vt:lpstr>
      <vt:lpstr>12 апреля</vt:lpstr>
      <vt:lpstr>первые космонавты</vt:lpstr>
      <vt:lpstr>День космонавтики</vt:lpstr>
      <vt:lpstr>БЕЛКА И стрелка</vt:lpstr>
      <vt:lpstr>Белка и Стрелка</vt:lpstr>
      <vt:lpstr>Космический корабль</vt:lpstr>
      <vt:lpstr>Планеты живут каждая на своей дорожке , что планеты никогда не уходят со своих орбит</vt:lpstr>
      <vt:lpstr>Солнечная система</vt:lpstr>
      <vt:lpstr>ФИЗМИНУТКА</vt:lpstr>
      <vt:lpstr>Загадки про космос</vt:lpstr>
      <vt:lpstr>отгадки</vt:lpstr>
      <vt:lpstr>вопросы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Артем</dc:creator>
  <cp:lastModifiedBy>adm</cp:lastModifiedBy>
  <cp:revision>36</cp:revision>
  <dcterms:created xsi:type="dcterms:W3CDTF">2017-03-28T17:57:08Z</dcterms:created>
  <dcterms:modified xsi:type="dcterms:W3CDTF">2017-10-23T14:45:56Z</dcterms:modified>
</cp:coreProperties>
</file>