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3" r:id="rId7"/>
    <p:sldId id="262" r:id="rId8"/>
    <p:sldId id="261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844D-A376-49C5-A6B4-C80D8A08B17C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351E-1386-48D6-8F26-350A45BEF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844D-A376-49C5-A6B4-C80D8A08B17C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351E-1386-48D6-8F26-350A45BEF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844D-A376-49C5-A6B4-C80D8A08B17C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351E-1386-48D6-8F26-350A45BEF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844D-A376-49C5-A6B4-C80D8A08B17C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351E-1386-48D6-8F26-350A45BEF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844D-A376-49C5-A6B4-C80D8A08B17C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351E-1386-48D6-8F26-350A45BEF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844D-A376-49C5-A6B4-C80D8A08B17C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351E-1386-48D6-8F26-350A45BEF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844D-A376-49C5-A6B4-C80D8A08B17C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351E-1386-48D6-8F26-350A45BEF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844D-A376-49C5-A6B4-C80D8A08B17C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351E-1386-48D6-8F26-350A45BEF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844D-A376-49C5-A6B4-C80D8A08B17C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351E-1386-48D6-8F26-350A45BEF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844D-A376-49C5-A6B4-C80D8A08B17C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351E-1386-48D6-8F26-350A45BEF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844D-A376-49C5-A6B4-C80D8A08B17C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9351E-1386-48D6-8F26-350A45BEF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D844D-A376-49C5-A6B4-C80D8A08B17C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9351E-1386-48D6-8F26-350A45BEF1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есенняя-забава-300x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24046" cy="60486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Загадки о весне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32149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Старшая группа «Полянка»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Ржанкова И. С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ГБДОУ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/с № 42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624736" cy="49685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ru-RU" dirty="0" smtClean="0"/>
              <a:t>Что весной греет, светит, припекает?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весной голубое, высокое, чистое? </a:t>
            </a:r>
            <a:endParaRPr lang="ru-RU" dirty="0"/>
          </a:p>
        </p:txBody>
      </p:sp>
      <p:pic>
        <p:nvPicPr>
          <p:cNvPr id="4" name="Содержимое 3" descr="0_8f8a_7b593b21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068960"/>
            <a:ext cx="4422057" cy="3617243"/>
          </a:xfrm>
        </p:spPr>
      </p:pic>
      <p:pic>
        <p:nvPicPr>
          <p:cNvPr id="6" name="Рисунок 5" descr="0_a9cb_e3af4838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896544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в небе легкое, белое, пушистое?</a:t>
            </a:r>
            <a:endParaRPr lang="ru-RU" dirty="0"/>
          </a:p>
        </p:txBody>
      </p:sp>
      <p:pic>
        <p:nvPicPr>
          <p:cNvPr id="4" name="Содержимое 3" descr="113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6984776" cy="52385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с крыши свисает, капает, тает?</a:t>
            </a:r>
            <a:endParaRPr lang="ru-RU" dirty="0"/>
          </a:p>
        </p:txBody>
      </p:sp>
      <p:pic>
        <p:nvPicPr>
          <p:cNvPr id="4" name="Содержимое 3" descr="13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132856"/>
            <a:ext cx="4526936" cy="3004754"/>
          </a:xfrm>
        </p:spPr>
      </p:pic>
      <p:pic>
        <p:nvPicPr>
          <p:cNvPr id="5" name="Рисунок 4" descr="88655015-vesnakartin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3816424" cy="5532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Весной он тает, плачет, оседает.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976614" cy="5400600"/>
          </a:xfrm>
        </p:spPr>
      </p:pic>
      <p:pic>
        <p:nvPicPr>
          <p:cNvPr id="5" name="Рисунок 4" descr="501345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132856"/>
            <a:ext cx="4497510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Весной она капает, поет, звенит.</a:t>
            </a:r>
            <a:endParaRPr lang="ru-RU" dirty="0"/>
          </a:p>
        </p:txBody>
      </p:sp>
      <p:pic>
        <p:nvPicPr>
          <p:cNvPr id="4" name="Содержимое 3" descr="88655015-vesnakartin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908720"/>
            <a:ext cx="3888432" cy="56367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весной темнеет, тает, водой убегает?</a:t>
            </a:r>
            <a:endParaRPr lang="ru-RU" dirty="0"/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2852936"/>
            <a:ext cx="4936400" cy="3672408"/>
          </a:xfrm>
        </p:spPr>
      </p:pic>
      <p:pic>
        <p:nvPicPr>
          <p:cNvPr id="6" name="Рисунок 5" descr="Кремер-Александр-Маркович-1958-г.р.-Проталины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508501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Что весной бежит, журчит, поет?</a:t>
            </a:r>
            <a:endParaRPr lang="ru-RU" dirty="0"/>
          </a:p>
        </p:txBody>
      </p:sp>
      <p:pic>
        <p:nvPicPr>
          <p:cNvPr id="4" name="Содержимое 3" descr="1333697518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4387924" cy="3312368"/>
          </a:xfrm>
        </p:spPr>
      </p:pic>
      <p:pic>
        <p:nvPicPr>
          <p:cNvPr id="6" name="Рисунок 5" descr="56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4104456" cy="5486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85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Загадки о весне</vt:lpstr>
      <vt:lpstr>Что весной греет, светит, припекает?</vt:lpstr>
      <vt:lpstr>Что весной голубое, высокое, чистое? </vt:lpstr>
      <vt:lpstr>Что в небе легкое, белое, пушистое?</vt:lpstr>
      <vt:lpstr>Что с крыши свисает, капает, тает?</vt:lpstr>
      <vt:lpstr>Весной он тает, плачет, оседает.</vt:lpstr>
      <vt:lpstr>Весной она капает, поет, звенит.</vt:lpstr>
      <vt:lpstr>Что весной темнеет, тает, водой убегает?</vt:lpstr>
      <vt:lpstr>Что весной бежит, журчит, поет?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весной греет, светит, припекает?</dc:title>
  <dc:creator>Ира</dc:creator>
  <cp:lastModifiedBy>adm</cp:lastModifiedBy>
  <cp:revision>7</cp:revision>
  <dcterms:created xsi:type="dcterms:W3CDTF">2016-03-09T19:08:10Z</dcterms:created>
  <dcterms:modified xsi:type="dcterms:W3CDTF">2017-10-24T10:41:32Z</dcterms:modified>
</cp:coreProperties>
</file>