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9" r:id="rId7"/>
    <p:sldId id="264" r:id="rId8"/>
    <p:sldId id="265" r:id="rId9"/>
    <p:sldId id="266" r:id="rId10"/>
    <p:sldId id="267" r:id="rId11"/>
    <p:sldId id="270" r:id="rId12"/>
    <p:sldId id="268" r:id="rId13"/>
    <p:sldId id="271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F2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8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B2D3C2-A8CE-455F-BE5D-C97506CE1E7B}" type="presOf" srcId="{EF3DA76C-D868-4446-A08E-A80CAB3A147C}" destId="{71C6594F-E037-4259-BCD1-AAD3B842C68C}" srcOrd="0" destOrd="0" presId="urn:microsoft.com/office/officeart/2005/8/layout/venn3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52CBC25A-0F06-4405-888D-5ED3559E6CAC}" type="presOf" srcId="{8FDD254B-A7A3-4B97-9FBB-6289B1A1C2D8}" destId="{F714F26A-66E6-47A5-BA72-4D05BE71D5ED}" srcOrd="0" destOrd="0" presId="urn:microsoft.com/office/officeart/2005/8/layout/venn3"/>
    <dgm:cxn modelId="{A3C8924D-A8B2-492A-A9B2-BB949CC006A6}" type="presOf" srcId="{D831D0E8-FC2F-417C-8A50-B7132907CF42}" destId="{7639CDC6-C8AB-48DF-84F2-A06C8023F0E7}" srcOrd="0" destOrd="0" presId="urn:microsoft.com/office/officeart/2005/8/layout/venn3"/>
    <dgm:cxn modelId="{F92F87F6-131E-44A6-9670-2D0C08548F17}" type="presOf" srcId="{66612BEF-459C-4E4F-BD0C-352D325DEF40}" destId="{446CA65D-CB69-46F3-B3D9-11BB3C3F4571}" srcOrd="0" destOrd="0" presId="urn:microsoft.com/office/officeart/2005/8/layout/venn3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DB20C84C-BE41-49F3-B19A-53CAE688AF4E}" type="presOf" srcId="{9E53B189-0707-4064-9012-2711E3FFAF51}" destId="{5E98A81F-6172-48FF-A315-DC20E1D6D860}" srcOrd="0" destOrd="0" presId="urn:microsoft.com/office/officeart/2005/8/layout/venn3"/>
    <dgm:cxn modelId="{E5C15679-431F-4F31-A530-D53A57BC1DCC}" type="presParOf" srcId="{446CA65D-CB69-46F3-B3D9-11BB3C3F4571}" destId="{5E98A81F-6172-48FF-A315-DC20E1D6D860}" srcOrd="0" destOrd="0" presId="urn:microsoft.com/office/officeart/2005/8/layout/venn3"/>
    <dgm:cxn modelId="{63136A27-DB1B-4EF3-97F4-F6C035A0D06D}" type="presParOf" srcId="{446CA65D-CB69-46F3-B3D9-11BB3C3F4571}" destId="{233A0F06-B176-4222-B794-F8A2ACEF7896}" srcOrd="1" destOrd="0" presId="urn:microsoft.com/office/officeart/2005/8/layout/venn3"/>
    <dgm:cxn modelId="{4E78100D-5AC4-4C3A-A5FF-45FAA2B57779}" type="presParOf" srcId="{446CA65D-CB69-46F3-B3D9-11BB3C3F4571}" destId="{F714F26A-66E6-47A5-BA72-4D05BE71D5ED}" srcOrd="2" destOrd="0" presId="urn:microsoft.com/office/officeart/2005/8/layout/venn3"/>
    <dgm:cxn modelId="{6687B03E-2806-4BD5-91BE-16285C4C6189}" type="presParOf" srcId="{446CA65D-CB69-46F3-B3D9-11BB3C3F4571}" destId="{C1BB16E1-7DA5-48EB-B3D7-8BC424EC9F8B}" srcOrd="3" destOrd="0" presId="urn:microsoft.com/office/officeart/2005/8/layout/venn3"/>
    <dgm:cxn modelId="{960744A0-6650-4CD1-A097-0E8CBA10C76C}" type="presParOf" srcId="{446CA65D-CB69-46F3-B3D9-11BB3C3F4571}" destId="{71C6594F-E037-4259-BCD1-AAD3B842C68C}" srcOrd="4" destOrd="0" presId="urn:microsoft.com/office/officeart/2005/8/layout/venn3"/>
    <dgm:cxn modelId="{178A84A8-5B2F-4987-9AA5-EB5395960C44}" type="presParOf" srcId="{446CA65D-CB69-46F3-B3D9-11BB3C3F4571}" destId="{DEE0814D-27E9-4EA5-92C4-69241B91B41B}" srcOrd="5" destOrd="0" presId="urn:microsoft.com/office/officeart/2005/8/layout/venn3"/>
    <dgm:cxn modelId="{D4444EEC-770B-4422-923B-84616972C473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A7CB176D-52F8-42D1-849B-4EAF1C9C2AE4}" type="presOf" srcId="{3C3D1718-21F3-40E3-8073-40B31DB53FAD}" destId="{F9C5F6B0-4D31-493A-9460-1EC566C3BB84}" srcOrd="0" destOrd="0" presId="urn:microsoft.com/office/officeart/2005/8/layout/venn3"/>
    <dgm:cxn modelId="{FC13DEA0-93B7-485F-A83F-1A6250D3B383}" type="presOf" srcId="{55503469-2CDB-46B9-B6CD-6814AE157330}" destId="{6FC185DC-2AFF-4C48-ABA6-A267AA6D91B6}" srcOrd="0" destOrd="0" presId="urn:microsoft.com/office/officeart/2005/8/layout/venn3"/>
    <dgm:cxn modelId="{0EF0FF42-29AF-4260-AF4E-63B4CFB245C3}" type="presOf" srcId="{EAE1088C-D00C-4178-B118-09F4A6B86C1F}" destId="{F0D1C6A0-6AE3-4478-BCA0-1963AF8130D5}" srcOrd="0" destOrd="0" presId="urn:microsoft.com/office/officeart/2005/8/layout/venn3"/>
    <dgm:cxn modelId="{860B79DD-F709-4321-8A48-4B4497C4206B}" type="presOf" srcId="{CD68ACB4-957B-40B2-9AB7-BA3A4F59C6F2}" destId="{6EF1AF08-9334-480F-9092-2F9E329DD69C}" srcOrd="0" destOrd="0" presId="urn:microsoft.com/office/officeart/2005/8/layout/venn3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C090B872-DC6A-4409-876C-10219F35A1B8}" type="presOf" srcId="{9B28D258-7D84-4D3E-A4D6-4DC2CAD20B9A}" destId="{218F0263-153A-4B8C-B3FB-8AB83B00CF86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6AE74633-4014-4244-8D42-13AF6B5A5A3A}" type="presParOf" srcId="{F0D1C6A0-6AE3-4478-BCA0-1963AF8130D5}" destId="{F9C5F6B0-4D31-493A-9460-1EC566C3BB84}" srcOrd="0" destOrd="0" presId="urn:microsoft.com/office/officeart/2005/8/layout/venn3"/>
    <dgm:cxn modelId="{9EB415B4-DD88-4424-B76A-9169A0667338}" type="presParOf" srcId="{F0D1C6A0-6AE3-4478-BCA0-1963AF8130D5}" destId="{B842DF3E-E78D-462F-A5CC-E16C67B01821}" srcOrd="1" destOrd="0" presId="urn:microsoft.com/office/officeart/2005/8/layout/venn3"/>
    <dgm:cxn modelId="{3DD46A00-0C57-477D-941A-184051FDF90D}" type="presParOf" srcId="{F0D1C6A0-6AE3-4478-BCA0-1963AF8130D5}" destId="{6EF1AF08-9334-480F-9092-2F9E329DD69C}" srcOrd="2" destOrd="0" presId="urn:microsoft.com/office/officeart/2005/8/layout/venn3"/>
    <dgm:cxn modelId="{4143E641-87FF-48D4-A311-89256AC4CF66}" type="presParOf" srcId="{F0D1C6A0-6AE3-4478-BCA0-1963AF8130D5}" destId="{B4C4B1EE-0694-4A8B-ADE2-6079FF95B405}" srcOrd="3" destOrd="0" presId="urn:microsoft.com/office/officeart/2005/8/layout/venn3"/>
    <dgm:cxn modelId="{2E80CF26-79E6-4D93-8C79-0723BECADC99}" type="presParOf" srcId="{F0D1C6A0-6AE3-4478-BCA0-1963AF8130D5}" destId="{6FC185DC-2AFF-4C48-ABA6-A267AA6D91B6}" srcOrd="4" destOrd="0" presId="urn:microsoft.com/office/officeart/2005/8/layout/venn3"/>
    <dgm:cxn modelId="{B051C5DF-D838-4617-AC45-1DF59D7DD12B}" type="presParOf" srcId="{F0D1C6A0-6AE3-4478-BCA0-1963AF8130D5}" destId="{8F737D8B-7FC9-4805-BF3E-0815E46E311C}" srcOrd="5" destOrd="0" presId="urn:microsoft.com/office/officeart/2005/8/layout/venn3"/>
    <dgm:cxn modelId="{790EC4C2-20D7-4070-BF23-53DAE3E2627D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8292C-DF67-4F4F-8F14-7E5A43A18EA9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6C698-775A-4C61-B742-8003D3741D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470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Дерево – дом и столовая для животных</a:t>
            </a:r>
          </a:p>
          <a:p>
            <a:r>
              <a:rPr lang="ru-RU" dirty="0" smtClean="0"/>
              <a:t>2 – Источник чистого воздуха</a:t>
            </a:r>
          </a:p>
          <a:p>
            <a:r>
              <a:rPr lang="ru-RU" dirty="0" smtClean="0"/>
              <a:t>3- Многие деревья используют в медицине для лечения</a:t>
            </a:r>
          </a:p>
          <a:p>
            <a:r>
              <a:rPr lang="ru-RU" dirty="0" smtClean="0"/>
              <a:t>4 – Из древесины делают бумагу</a:t>
            </a:r>
          </a:p>
          <a:p>
            <a:r>
              <a:rPr lang="ru-RU" dirty="0" smtClean="0"/>
              <a:t>5- Из дерева делают много разных предметов</a:t>
            </a:r>
          </a:p>
          <a:p>
            <a:r>
              <a:rPr lang="ru-RU" dirty="0" smtClean="0"/>
              <a:t>6 - Можно</a:t>
            </a:r>
            <a:r>
              <a:rPr lang="ru-RU" baseline="0" dirty="0" smtClean="0"/>
              <a:t> просто любоваться деревьями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6C698-775A-4C61-B742-8003D3741DA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071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Волк – не</a:t>
            </a:r>
            <a:r>
              <a:rPr lang="ru-RU" baseline="0" dirty="0" smtClean="0"/>
              <a:t> ложиться на зиму спать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6C698-775A-4C61-B742-8003D3741DA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751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Заяц – не хищное животное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6C698-775A-4C61-B742-8003D3741DA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662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Барсук – не делает запасы на зиму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6C698-775A-4C61-B742-8003D3741DA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687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gif"/><Relationship Id="rId7" Type="http://schemas.openxmlformats.org/officeDocument/2006/relationships/image" Target="../media/image66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10" Type="http://schemas.openxmlformats.org/officeDocument/2006/relationships/image" Target="../media/image69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4.gif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gif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632848" cy="3312368"/>
          </a:xfrm>
          <a:prstGeom prst="horizontalScrol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8000" b="1" spc="600" dirty="0" smtClean="0">
                <a:ln w="2857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mbria" pitchFamily="18" charset="0"/>
              </a:rPr>
              <a:t>ЗНАТОКИ ЛЕСА</a:t>
            </a:r>
            <a:endParaRPr lang="ru-RU" sz="8000" b="1" spc="600" dirty="0">
              <a:ln w="28575">
                <a:solidFill>
                  <a:schemeClr val="accent3">
                    <a:lumMod val="50000"/>
                  </a:schemeClr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5229200"/>
            <a:ext cx="3816424" cy="1152128"/>
          </a:xfrm>
          <a:prstGeom prst="round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ru-RU" sz="2000" i="1" dirty="0" smtClean="0">
                <a:solidFill>
                  <a:schemeClr val="tx1"/>
                </a:solidFill>
                <a:latin typeface="Cambria" pitchFamily="18" charset="0"/>
              </a:rPr>
              <a:t>Презентацию подготовила:</a:t>
            </a:r>
          </a:p>
          <a:p>
            <a:r>
              <a:rPr lang="ru-RU" sz="2000" i="1" dirty="0" smtClean="0">
                <a:solidFill>
                  <a:schemeClr val="tx1"/>
                </a:solidFill>
                <a:latin typeface="Cambria" pitchFamily="18" charset="0"/>
              </a:rPr>
              <a:t>Лукина Юлия Львовна</a:t>
            </a:r>
          </a:p>
          <a:p>
            <a:r>
              <a:rPr lang="ru-RU" sz="2000" i="1" dirty="0" smtClean="0">
                <a:solidFill>
                  <a:schemeClr val="tx1"/>
                </a:solidFill>
                <a:latin typeface="Cambria" pitchFamily="18" charset="0"/>
              </a:rPr>
              <a:t>воспитатель ГБДОУ№42</a:t>
            </a:r>
          </a:p>
          <a:p>
            <a:r>
              <a:rPr lang="ru-RU" sz="2000" i="1" dirty="0" smtClean="0">
                <a:solidFill>
                  <a:schemeClr val="tx1"/>
                </a:solidFill>
                <a:latin typeface="Cambria" pitchFamily="18" charset="0"/>
              </a:rPr>
              <a:t>Фрунзенского р-на  Санкт-Петербурга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64955" y="3501008"/>
            <a:ext cx="6579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Итоговое мероприятие по теме «Что такое лес?»</a:t>
            </a:r>
          </a:p>
          <a:p>
            <a:pPr algn="ctr"/>
            <a:r>
              <a:rPr lang="ru-RU" sz="2400" i="1" dirty="0" smtClean="0"/>
              <a:t>старшая группа</a:t>
            </a:r>
            <a:endParaRPr lang="ru-RU" sz="2400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348880"/>
            <a:ext cx="328612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0072" y="260648"/>
            <a:ext cx="3657239" cy="8512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Кто лишний?</a:t>
            </a:r>
            <a:endParaRPr lang="ru-RU" sz="4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6626" name="AutoShape 2" descr="data:image/jpeg;base64,/9j/4AAQSkZJRgABAQAAAQABAAD/2wCEAAkGBxQTEhUUEhQVFhQXGRcXFxcYFRQVGBcYGBgYGBYYFxcYHCggGBolGxcVITIhJSkrMC4uGB8zODMsNygtLisBCgoKDg0OGxAQGiwkHyQvLCwsLCwsLCwsLCwsLCwsLCwsLCwsLCwsLCwsLCwsLCwsLCwsLCwsLCwsLCwsLCwsLP/AABEIAMIBAwMBIgACEQEDEQH/xAAcAAACAgMBAQAAAAAAAAAAAAAEBQMGAAIHAQj/xAA+EAABAwIEAwYEBQMDAwUBAAABAAIRAyEEEjFBBVFhBhMicYGRMqGx8BRCwdHhB1LxI2JyFTOCNHOSsrMW/8QAGQEAAwEBAQAAAAAAAAAAAAAAAQIDBAAF/8QAJxEAAgICAgICAQQDAAAAAAAAAAECESExAxIyQSJRBBNSYfBCcZH/2gAMAwEAAhEDEQA/AOd1B3jXECI8QbIJgGCfnp0Q1Hct1gSIsb7eUhWDBYI1TDCSSHQPgJgGQTGnwoDCYV1KoScpIEhpcDN9i0kZhHwrMpbKtHlKtDRzkRaYynz87dERiOJVKtK4LS1wLSGmJAAgkba+6ixILAXFzc0FzYJMze55jT0TOk2aYYwSJBdeSYgmCNAg2kcss17MY+lmcyrIDmkEC2V7RMAbtI5bhMsZ4qU0wToHAgAnTI4EDoFXXUH0qvga0yWuBd4SHDzMHWCOSuFGk1tJrX+Fz22gOyy+wg7O+fySSq8DxvRUuIeCs5w+F8m4Ih3n6uB/RRhpfVzhuUmGkTqQRBHp9Ewx+CbknxNMOEmTOXUmeove0oPAYYvc18Hu81PO4eLKTzGoHh1iLap08WK1kj7Ytd+JDalg1lOmzLESwZb30n69FHjP+9RdJnumNJA0qNaBF9bAHqZR/brCtZWcWOzggPDzEF+Zwc2BqAWpZj8QHUqTmhoy1GgkOlwBabO9dOU6Jo6QJeTPoD+mNYVcAzXwucy9jaNttdFa20oVO/pA+cCTMk1XE+eVv6gq7lWg/iiclkwL1agraUwDFixeSuOPVDVCllR1HIo5izEpViGgptjCk1d0FOIe0qaKBAEoWg5Acc4jkhoOpA9Tf9AlboZK2PGwR97/AGFpVYgsDiMxa0H/AHO+jR75vZHVyinYslQur0AUrxmHTeo9CVhIQaAIe4UdbCg7JyKKkGEnZIxyu/g4WCh0Vm/AW0QzsAZ0UpIZCB9JAYjCdFchwkm8KGvw4jZI0MUvuV6rK7haxDqcc74djTRq0XA5mHwubEEh0BzYG3U8kFxfhDhVytYQCS4G0W3BA+pXmBxzaZY8DO9hJIIJzC/w7WBMX3RXC8RmqPquzOzSG2+FjrtbMQSLehHJcsZGk8CrH0n0yGuvIPM30Ou+h9VYOCcWIw5PdtztgTniSI1GU5Zve6jdhXOqyACC0AOAu06nM0/ESIHstvwIEPMZMuZoFjPlsZ25pZNNZOjsbYHGYZ7mioRTfMt7wwZgTeYd6FB43j9N1TD05zCYcS8A0y0wwbgTrruDK2o0GOptLvHInxNEgH67XVVqcPH4gtqEgOcbt/3E/fohFRex22kWPtf3jaQLmgAPmQZMODg6Y20Q39P8I6XPMw0BzP8AcXPa2Otsw9VpxUvyCi4uqAloBLi4wDq2doaD0khEYI91X7nKRTc5oLoIcRMsuORyeU+iK8aOx2Nu1ZFanTqgEMaXNve5c6QeRH781VX0WwQLyDoI8TTIt92K6j2kwveUnZdHljonQuEjLlHw3eRrEnYqtcQ4U1jWd4zxiXPp/CJILYzTlDiSBmmDAR45YByLJeP6G42e/ptJLMlOoBsHl1QO31Lcg/8ABdYXB/6bYkYfGUA5pBc+phnAw0tMHKYtfMAD/K7oHrRx5RGWzYrF5K9TgPCVrK3WQiA8BWlRbkKCsUUcwLGBIMaU6xJSPGG5TPQi2QUcTE9FRcXxjvcWST4WBx3vy/RWDj2L7uhUcDeIHmbLmOArFxcd3EewMn00UJMvA652UrF0uOp8R83aD0A+fVOsTiVU+z2IyUrm7rlMKvEAmhLAs1kLqYi69ZUSZ+NuisFWkrnIVIeUKEpph8EhcPWawAuMI3D44OMN1MW5DmeWhA9eiA9BDcHK2/6eEbRIgKdd1sFi5uBhaVMCDsmi8IQ6o6yvv4WJWJ73axDoGz5tw1CnTrM72GsIJBLTBkGCSNL+aE4fSyudS0LXuFo02j5KStTL2Z82ZoMAAm3KAdpgICrmY+G2JykmLSJExz10UYjy0WLDltN/iLiX3Fy4SBMRAj3KzHS7uzIyvLQGxcZzcR5XQ/4sQHOImGyNJB/XX3W/D+INNaqXNJDGEsGoDiMoMcgAfdIwwDuIMIcwOdlDBfllmwnSbfJIOKYXMGVGGZBMgyAJAhx5gke6c16BdSdDXScwdoYETfpf5pH2dqBrg14LqDwWuGlz4Q6djpvsuX2PKiZuIAyOJGoF23OYW06k+fvBmOxM1GZC0ZHgz4gS4BjWEEaax6eiExWCy4dwzSZOWRqWtk/IAg+aDot70vcDcBsEHSHNdMDWCBdMktk3suPEOJl+IdTpiWNbu1paYtA5GDuCOirPHcUTDXZh4y4XNmuaAAdjGWx/3G2kN+zLvjLwJcS5riWgeh6Zp03S/juHe7MxwnJZlSQDlc2YeBMkEi+moSxdOh5ZVhHZLiRdXpEtdUqtr0n6ky3MBUcdSYbLpO4XdWY0c180cExf4bEZxox4aTtcATrym3ou24fErVxurRnnnJc6deVKKyrmHxHVGU6xVhB0KqzvEvbWXv4ldR1h5qKCq5Dfigh62J6opAbNcW9IMa9HYrESk+OxDWNLnGwQk8BgslQ7e4vLRDf7iSfIfyqRwZjnVGhtyT9T9+yYdsOJd7UcRoLN+iI7B4Ulz6p0aMrf+RF/YT7rM2aaot0wAOQhRVHlY5y1JQsRmrHlM6WObQaH1Dr8Ld3H9kr71rAXvMNbfzVK4nxd1eqXOMDQDYN5QisnF1d2jfVfmabN+HaSbT0AP6HaRe+A+BgkEuN40ud3a+I2ttAFyua9mqUXjS4k5QIuS70+fle+dn8WcS9rWzlaZc6AMxIgACLCJ8hc3KdDF+wDbSilHQpBrQ0aAQpE5IxYsWLjjFixYuOPmPhlQR42lzHXEbRME/T2UWMwpDTUDpLCDOvhmPcSFDwKsA17SYEEg8h+YDlsfVOquMpVsopjwMiAS0nOGwZAHwmCSJEklZHh2WjlUA/hxVpmrmDC0Ag5Z0v9YOhWnDsNUzE1mw6o3VsCWggiwsLBGdmZDqlOJLHNGhu09D0j3TTiVEmsTTn4T6NEA28/qg36BBZFHGMe6mwGkSOYIBEOtuJmN0iwJaDlIPxb6C9vD92TrizXPa5pdaYJA6HlvZLm0QagMgzFzESQbmLcjojHQZDTirs1I+GctQQP7Q42HrEHzSPAV202uiMxAkHeCQIPqFYOGtdUgRGUt7wm4OWcuS95+qr3FsLlrPYLAE3k2gzvfYFGH0LL7LXwEgUC6xLHS4G0EgSJ/wCMj0UHFBkxLR4T4RmAIG7jG9oIt1Cl7NU5Y+SSxwGaOheJ9Yg9UJ2wwL2VW1GFuV7WOba/haAZGouD8lNeRX/ES8awjWVYEHvW5uQkFzCI0uGsJXWuyhNbC0qu5EG83aS3X0XOuN4U1Pwj3OaC5zWEnwgB8NeT0BDSb2uV0n+mjMuHq4V0ipha1RhBicrnOew2teTotPFmjNPQ7o04RTHqV1BRVKULRVEkyZtVQ1q0Iaq8hA4io4oNjBb8Qg8RjoQj8QUBWqFL2OoYfjSqn264jZlIHXxO8hp+qb99Co/a7ETiHf7Wsb8pKScsFeKPyEONdm95V/7M4YMwzfUnzOgVHwOFLnCV0bhOIYGNYYsI/eFmc6dGt8bkrRA4brwBNq2Ea4ktII6KudqMaKFMtaf9R/hb0nU+31CdZM7i06Kv2m4mar+7afA23QncpdgqElYKcER0Hqj8NRaLA3+9kXOkUXGOsJUc8imDbflb9l1/+n/DgylmjXSNPPmZ5/4HMuyfDczhy/MTy5Ls/BgGtAGiaDsSarA3WLAsViJixYsXHGLFqXrxccfLHDGsgucNDPrtv1RZo5RVIIAdlEuj8pkF0e6E4fgHvbZwbrfd3+1GsbULXAhsgFuXNEzZpE9duhWZsoP+zFPO4hrm+IOzkgD4ZDS3nByjy80RSilZ+Uv8dxeNDA5zrF9VW+GPdh3gOlwrDLlDb5yIGW9wQddoCs2PxIFIsLRncJ62A8Ui+2qm1krB4K9i5fSOUBpBJ2vb62HulNIZfGDMkWiYhwgEjmI+iccUxOWnYAkwyxm5/Nccxp1SioCxx1GpA1GwNuUfXomiLIs+E4uxwENIOW8Bvmfn9dlXu1uVmLLonMxjjzzAZTOt/D81vRflaTGsA/FBg6g8tJ8uqk7TYG2HIkHKWPkRJgPBE6jxOHojHEhfTJuzuPbSex05mGGutHxbRtObN5hWLjVdrwyGkNIcCTdoI3ibf5XP8LXbSLDJkFweBPIlhjTUnTqugcLd3jXAjMcxe0mdRH5oNzBHqhOObH43aK52gn8I1hBhrmHUzlBe14bbneOoXYuy2BFSoMewgd/QYyq0CAatM5c4Pk3L5Aab8h4pVLx3Jyz3rmaaAtcXk8xYrvXZ/CspYWiymHNphgyBxlwabgE9AevmdVbhJciJKlJD1qSOcoKgWizPQorUkFVYnFZqArhKxhFi2JXWqQnWPCQ4xTkMiMv5KncYoh9Z7jpPvAj9E/4liu7ZbV1vK2qSdyNXGZ+W6jKRo4oeyLD0xsPLojG4iP4+SjaQLD31N/uFpHij1UmrNaYc/jj2AwdfsKqYrFuq1C95n7+/dNa3ikTpdLKGGJcRyMpo0kJLLN6jsjR/cZ/z98lnDWAvnKZOl9JQuJql7rbWGgTPs/hy6oPu6Z4gIvlM6d2TwuUAn22H7lX3BPVN4aQwBo2CsODxPVNDCIzdss1KqpgUno4hTjFDmqpk2hiSoa1cBBvxojVLcVjVzkdQc/G3WKvPxl9ViSwnJ+AVA1sExB1kwQefNOK9QFrn6DWSCLajnuNEi4TUhpG/uTaxjbZMhicwcwTOsWuI25XUWjkemmXiKZGYFrgTJNrtg/P18kFS4cXPa51zrIJDhGuh0MbI7A1Q2pmeQMsAgaERLT9+yn4aWmsTlAaRaBJmJAE6BJZZITcbqBrHNF77kkDM06IKm5gDybmWls3PW/K3zTfjGFJ2AJE6CZmwdzmEkZWGWmw3Icc4GpBAIMcxzVFoExzhWS0ODfidJEANty3kREHXMju2VRrsJSJAa50EQbDK0yLea3Y8upRIsPCATYi4+cT5pfxXFfiqdJjgG5S97yLFkbGehN0q3YE8FQrtDXsc4FzfDmjUi0kHyJHqr72YoOFBzZnRzCCIe2WFhHQtJnrmVIqUyWRN9vS/0+ie9ieKRU7p7o8LmsE2nVjQIi5Lx5wNwqTygcbpm/EBkaT/AGvD4A2+F4OpPxvF9l2D+nXG/wATgKLnOzVGDu6k65mWBPm3KfVcy7WsYKhzS3OyTB/ukSLWg39Alv8ATPjww+La105XjunX0c4jK908srR7p+J0Lyo+gXKCoohX6qKviIWlmc9rlAYgLcYiVFVqSlGE2OVZ4zixTAJIBcYaCQCdJgakDdWzFUyVyTtJTf8A9RqlxkNa0M6NLQI6eIvPmSpzwh+NXJIkxmILyDMm0eSia86+3Q7LwekAff0+axzr8tfmf4I9lmejajyq64jp6wpKLyTYCfvVRDz6c/KSswojle9re6VjInotMnmL/crzHUsoc+LOHsfP1+aIo0y6YFtJ+9VJi8OH4dwIzFocdxcXBSLYZaKxRbmPJX3sngAGF8EbAbefn+6Q4bAtAB5xrbbkV0rBYUCjTAFso5/cqkX3lX0JyLpD+WLe/IKLocUhRYilCBqNVaMhY6fHo1WtbtAqrUcQoy8lC2Blj/8A6Iypf+qZhqqplUjHFcrBZYjiViQ96ViIbKpwuu4Pa2CdQdbAaap8+g27gIdeT0A0HQj9Um4O7vSSXS7pYweZt9hPKbMxvBuB5bz11SSCA42nmdTiLDKdWjLeDJH67LZ1B7CHTMQYO7OS9qUYAdIInLAglpBNr2g310ROIeXZA0cpGosTIcD0EQkKp2DYvEFzRDfCzQzJM6Drok9W/eBoOYzHk2bn72TPEsAGplrSBaA4Cfn+yB4E3K7O4k5w4ak3NnTvYiyZAlIIwWMyO1zNmCDGsg+okA+qL/DU8lU5ozteAC2wOUzIImSf1SvE8NqMdULSHNF9RmtEGDvbQc0f2ZryJeSGPhtzrIEiDzNvVFr2jo7EPAGBxyAfmj+6JiInafoFJicO+jULX0g8Zw5jpILbiY2LTy53ELbjvBamEeHMf4T8JABJEyAdbiybcO48cRTYKrZLHBpNocHB3qLj5pn9oEVTpmnFq+fuS5xe0MaJdOeH3Oc8xmZ1MG5VXq4jJXeQCPFHrldc+ZBPqrZxeqxlINAdDwACRJYWgCx20AIPOdlVcX485gB2hB2IsCIib5b+SMAzO+8N4l3tKnUNs7GPjlmaHR81JWr21HvCp3YTjve4cMJOekA0kxdpnJHk0Zb/ANqsRr5jqtKyjNoMZ7dTb5i3uvXg7+hF/wDKkwzRGsew+kLd9M7EH5fuD6gpkgWBvpW1v8j5Lk3GHziK0xmLjtsJF/ZdXxj8o0LT6ge8wNtwbWAXIsSZrVZH5iL7QVDn0aODYG+3v7clnef5n6esrSq4fD19/NbtoE3+4+ys7f2akvokowb7QTb3/RTUKUuAsBqfL73W9KlAN9vvdbYmg7IS34iAOvopOVuh0kshfB+JZ6pZTaH5ATBOWQ0EkCPzQD6pk5o74tFgdBOxiypfBeC1DVDnNyNaZLjFvLqrrSdmfmHX+B9EeVRT+InG5SXyI8Rhw5zGwfiE7WG3kugkDIABAgW5KnVWy5pFiFbKj4YPII/j+TB+R4izF6oEsRVV8lahq1GNANakoGYe6aGmvKVK6FBBPwa2bhE1bTC3ZRlHqIKPwyxPm4MLEeoTjHD3uYRBmbj0NgVdWsgaxN502uD6qo8OIbVggGczQRFydJkc1Y31pptaCLWJtIkm3091GWxjZuKLHgOaBTuXGRyym5Ou8oPG1O7BYypBcS4jdpMQQ6NbA7fNMquCBoXMFzHEaGRBjbWBolWHoy3PHhkgZhaNpvfZIVSpA7KlR0CpUMDNOlyQIMgXm4UeCxIzxsCYEAQQcs2203RbmuNMwJOUmCLQCZQWBoB7RBioGxEcjBItbS6ZZA16Hj6QImPHllp0EjURfp7pWyuWOLMrcpAzmBcw6RfU7+i1r1IaaZ8RBEMbFzNzMaa6qbg2BLq0AS0mLQcs3m+lpXVSBGzbjjHOoMdPwPAtycPK8RPoVv2X4bRqGpmmBHwlwIdbKW87T7rbtFhcrXFl2EwJGhhwA6GTCE4HxA0iIaPFZwJ6CD+/oUF4jPEsm/aam9gY1xv4yNpBdY+Zy6HokTnB0iIn1g+f3srJ2gc6r4y0B39syIEiZve/yVZx5uTYOPI62Gs+QTwBIedjMTkqOaCZqCCADAyScxOwOY+66Dw4km65h2cxgp1w9/haRB9RF+kx7LqOCYdQCfJXiyEl9Fhwzo/wpnu55faUFRpuiw+i1xGOZS+M32G5PXkqd41sX9OV6JcULTIb5zB8m5oPsuW8dinVcOZJmADeNvVXmpxHOSTJ6Tb0Cp3bTBknOBrp5gQR9Fl5J9jXxQ6lewuGFR0p1+CLW6T1Vf4RnmGtPrp6q5OOWmxjiCY8R+qy8rpmqCtCfGWYCRAGu08kFg6peIJI5JhxFwcIu0aQNPUICjRyjfXWUkXgZxyEV8Q6AC6eg+9U44cBE3mIlV9w8U+Vuae8Lol0NPOfuCuloVDjA05c02vH+SnuOdH3ooMDRykAiI6fwtuI/EbKv4+2S/I8QJ4XrConEqF1SFsMVhblJTCCp10TTrBAIW1G4alJS+k6U7wDdE6AwluGsvUwYyyxUoWz5nxZIeC3fYf7d7KxYPCfCajotn/UCDrrCV4PhpdBeYvaNwZkT6qyYnCjPTkSckAi123M9Q0LFJ+i0abGHEK4bSpiBnfEA+IZdL7abJWMCWUiRzNs0NtpA0GyKrYjOGt/KQXA5bggxr0KE/Bue3ITlyu33afEDPrHokRUV8WrVGBoaXQWOBMmDmcAW6x67KLCsyuaHCXNJBJB0Oh+in46wsaGm4Ga4mNR+s+yjwhiJJAyAmIEyDNjuqLQj2GCkzO4AkmCdZ8Wo8jqtuEY6l4jZpaA9lzBe03BEz/dbkgcHSb3wzEw6zgDBBgwQdiJlWGv2coiiXw5zi3PLXZTpM6gTog8BigPtBUFTBte0S3MJIsZF5lV7huJ8bC+I8QdvyAMHU6n1UmMrVKTXUofldPxmCMpJuBY/otuC4enW+Kje9zUgX6arl8Y5OpykkF4jAPq02PpMLiwuLg0wCCNBBtaLWVerNcHuDhBmCCLg22VpoYNlAnLA8nuP7QvMbUp1gA4TteC4f8AF4HyKSPLX+iz/H/nJVXVw0eKNPuOu3qrnS7RVn0mAvNhAM6xYHraFVOI8MLQ4wXN1B8to2K24fW/02wNBCfkSnG0Jw3CdMv/AAvj8am/rY9CoP8AqBL3STrNtL+SqlKu4GyaYavN/moxTiy03Y/ZjA2XPdla27iLm+jWg/mP7nQFVnjPGa1cw0lrPysBMAcz/c48z/C34hUNTwiYaTAG7vzE+Wnoea0bh7BUc/SOhxqrkC8KrVKZjKHb6kG6b46rUbDnNAB0XuApiZP2UXx3xsY2Y8lnbuWS3VKNoW1a7SOqkw9FroBfE9EXw3hrBqBJO9+iYYvAtBBiI1NrR+kkJ+iI9mKm4ekDrJnkbjWU9wTGzqGiByM/Y+qCfgx/5AwSNNSARPseVlNgKcNBfJ1M8og/ofZLJBRY6FfZsxIidUXWo5oI5JXh/wAtoIkn00v7/JWHBsLhIVODyJ83gJq2FS2vQV2dw6UJV4OJW9xPP7FOZhiUdQwRVjp8KA2U34KFygd2ElDDQnWEbC1OHW7bJlGg2MWvssQgqrEwtnDuzxBJYddR+hJ3sn/eZQZJbliOcEXjr1VL4U/JWDzpJB2mRzKs9TGWJDZEEOMiIIke1lhmsllhjrC0mPyBzYgganxSJDo6z80LhgRVAsWFzssxpqMp2/lCcBxb6rnf6ZDW5ZuA05d2x6e624jjA+oBTBHisRtAvYaCbpGi6eAbtBTbDwGwdbyN7/VJKUkNk2yn5GI9wrH2sd4QHGSAG5rcxDj9FVywtYHTYFwNjaTP1VIaEmHwKdRjtpaYEA8jbTSLbq5YatUbh4ytqOk5QSAMpNgLbNm3SFz/ABbi5tgS9vitOgI2B19OSdM4xVDGthpgQDlksBHiFrHfZCSDDLFPaDFiqc4nOXODtcoLQBLb2mDZKeH1HtdmAmNTGkpzjWhoLY8ReXExGjiCLcxf1QbaLA0mbkkBoNxax9x8061QrbTIanFKlR0Mp5jpcpjRwteP9UU2A8jm940SZtF7JeD8MWibTBIR78U8wYD2QL3ESLgjmDZJOP7UVhyfubGIquY4ZocIidQfOdUww1TDRLqDQebSQPUcrpG6uHjwnQeykpVItqfvms8os2xaY2e3DuPwub5H9Co6mDLfFTeHjloR1jdBUzI0hel7h18kq7L2PKEJILwTAADrb66rKlYnT/CR/iCx0OBIkXB9ulrJj+JjcdeXmucZRz9gTjLFDLDO0H35ogEPM7Cw5WufeEppPLyA34Tqf2R+FMNjeQ35D9LJUqdg5MqkNGGIboLX+/T5qTF4sZTmN5E+UwfoVE6PEZuQbdNo9kurkkgncT6Tcp7sj1oZvrT/APX5k6e10bgCXgE6n+b/AFSRtWLEbyT109gYTTDVQGRvcCNwZFvvdEWxxg6lmk3kD6D9yrj2bp5gfu3Q7qlYF8wNMpHpIvHMW+avnZIf6c9VXg8yfN4MctwwWlTDItYt9mGhc3DrWphkxhaOCNgoTVcMhatFOK4SvElMKLy1YvC9eoDUcDqzmjQ7nkZ2hWjhNaaZmCY8wenVVvFug5gJBiY5j+FY+HVm92I0N+t73KxvRZ7GmBP+mYaDmHLS2xGiTYCW1PG2ATAdG0XvOuinr1XNENPmWkZovaDv5KDHcRY8NZDZ8JMSwjTNbcyp0NF4GHaGmXUidAL85I0/RU1+IzNLbggknlpEeeqvncd7h3hriXA3mDIgEQeey54KRBc2DmBv1Fo++qfjDLSGTCWEFpgOESI/Lpr5FW7CdmGVsO2rTJacsuAv4h8QN+f1VTYA6kbXaL3iBf8AyrF2cr1sgewNe34HAPAd/cImBqTf6oS0dF0xLxjCd1UL6pkOADXeKS4Q1zSPKNdkpY6DpYuB20Nj6K3cfArNqMdTyOboC7O6bm8Wve99VRqdbI8BzTZwkWsE0MoE1Q5YRBBu0yDB/Kb/AEvHkpKNK+R03uHAXsLWOxGXVA42uSM1OxB5TNpB15SCCmtNpc6m1hAJaHNsScpADmDmGkGOiDCmKcTSNItJJl0g+GBztzWNqy6fS6Ydp8ITBJnIJFotN5j09kv4PR78lgs4CekDX9EtWrLQnTphbato/lb03zr7ITuy0kFeMrwpOJqUg7uWn16Iqjw5t7D7/wAhLqNe+Y7aDqbJph8QdOf+VOUWMpom7sNB9Rb2Me68qnLteZ9bbdFDUNgZ+eggfqAh6zzJvc6mdBOnmSjGBOfJ9DPBVCYBvYDro2Z87qXiENBPSPTQe+qEwVQN8RkQI84j5LSviC+Ady32/j9U9ZJNh1AwM2sm++gEn/5KXCHxtGo9yTv+vuoqDp0/KP1H7BG8MpGWRbxesg+GDyTKItjXh/8A3HtJnKSZ21t8leux5hkFUfDUiK5vAPzAvZXHszWEG4uTp58k/EvmheXwLasQ4rhavxQC20YrJ3OUFWsg62OCCq4wc0yiK2E4jEJTXryVDiscOaXmvKEpUNGNhpesQf4hYpd0W6nM6uBpuw5eLZRlJaZ8X5fvkgOFVHN8IIMkfFsP0XuGxbWtqNcCWOEggCQRMX2F17wjCk5XiQCL3E6qPoEg7iLy3xhuaAJabbxI57lDYkzla9kmdCIMETfkYOiZvYTBuAI5ag9UpxzT3hEE3Bm+56+qUeDGnDnd27ww1jgRzExr6g/JVziJLa9W0GYtB5cvIJ1GVzWSQNSOQNkk44wtrl14MAyPIemyMNhmsBOH/wC1mMQbbzfY+wVn7CPGSoSfC0sbpJuX5SY5eFU7B1Rdri6DIsJuYMx5SnXZTF90X0y+1U+G0eIGB7iI/ldNYYsNj7tFQIqB0SQbkCb6Qfb5Kkcdwo7wvsWuiw2gDUD39Ve+PvkNI+K3iaRbQEEHTfRVjH4YOaQ6RfMeQi087j6JYOmUnkS4LDgDwkw6fKf8SE9wju6FKo5uZolj27gOy+IX2dl90iw2INMfE0cgbuvoQOW3qrPw15dSZ3lmPm5IaBr8RGrSAB7J52STC65p1/A24cM4N5LSLi+/nuq/w+l+DxLSbsf4STs0uEONpGgPVXCvh6bMKXAm4sBDQ3SQ0t2tqq9xMw5gcQXOa45jewc4RPMa+qSL9FJrBaMXwZlQEFoVX4r2RqMBey45bq8dncS2rRaWmXNhj+YcADB9CD6pq/DgiCEyQsZtHDjULbGQiKOMIi90+7QYZoqvEDkk7sENkrS9l1J+iR+MuQLC42++S8o1ZaSZvB5XuI8tFAcMZuN/8onD0NPO/wA13VAsnqVM2k6ARyMD+bqem2CDA36m8RP3up8Lh5HqBPnbRHVMNuNLew+wuSA2ZQYABlmRfnMH6aphhGAFp2tYX10+mvVBtqWAG/KEy4b4jJtBEztFx9UXo5bGVEzUnkB7jX6gJ9g6vdtJA3J9Dy57JJh5Ji0kgRvJ1++ibO+BwM6fSL/NInUkM1cWGDjg5qOpxad1Xu5Wr6B2WvuzH0Q1xfFQBcpFi+OmbKHE0HbpbUowg5yGjBDCnj3O1RrMQUtwNGdE7o4Pmp5Y+EQZ1iO/DBYh+md3OTYcf6bvX6FFcOPgb6rFiAr0h9REMaBohcYfFG0ae37lYsSofj2KsDcvJv4/pos7RfA47xTM7zP8BYsTLyH9f9ElI+M+Z+iKmKJI1BBB5GdlixUZGJfcYZaJvLRM3nxN1VOxptUHJzo6WKxYs8Cj1/foU1Pyf+f1KvOAaO7aIEZBb/x/krFipyeiQywrQKLABAzERtEuVa7XWbRi3iI9M7hHtCxYpQ8i78R3/TI2xX/uM/8AzarvsVixX9kEc17Sf+of5oCmsWKcjRA1cNVvT+L0/dYsQQQuh+31TjFG/r+pWLEVsD0RVBb3+rkw4V8TvI/VyxYjLQY7HXCxp/yR1A+Af8T9VixReynoDYimBYsWxGEHxTQq/jBdeLEZaGjsL4TonFNYsSx0GRsF6sWKh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data:image/jpeg;base64,/9j/4AAQSkZJRgABAQAAAQABAAD/2wCEAAkGBxQTEhUUEhQVFhQXGRcXFxcYFRQVGBcYGBgYGBYYFxcYHCggGBolGxcVITIhJSkrMC4uGB8zODMsNygtLisBCgoKDg0OGxAQGiwkHyQvLCwsLCwsLCwsLCwsLCwsLCwsLCwsLCwsLCwsLCwsLCwsLCwsLCwsLCwsLCwsLCwsLP/AABEIAMIBAwMBIgACEQEDEQH/xAAcAAACAgMBAQAAAAAAAAAAAAAEBQMGAAIHAQj/xAA+EAABAwIEAwYEBQMDAwUBAAABAAIRAyEEEjFBBVFhBhMicYGRMqGx8BRCwdHhB1LxI2JyFTOCNHOSsrMW/8QAGQEAAwEBAQAAAAAAAAAAAAAAAQIDBAAF/8QAJxEAAgICAgICAQQDAAAAAAAAAAECESExAxIyQSJRBBNSYfBCcZH/2gAMAwEAAhEDEQA/AOd1B3jXECI8QbIJgGCfnp0Q1Hct1gSIsb7eUhWDBYI1TDCSSHQPgJgGQTGnwoDCYV1KoScpIEhpcDN9i0kZhHwrMpbKtHlKtDRzkRaYynz87dERiOJVKtK4LS1wLSGmJAAgkba+6ixILAXFzc0FzYJMze55jT0TOk2aYYwSJBdeSYgmCNAg2kcss17MY+lmcyrIDmkEC2V7RMAbtI5bhMsZ4qU0wToHAgAnTI4EDoFXXUH0qvga0yWuBd4SHDzMHWCOSuFGk1tJrX+Fz22gOyy+wg7O+fySSq8DxvRUuIeCs5w+F8m4Ih3n6uB/RRhpfVzhuUmGkTqQRBHp9Ewx+CbknxNMOEmTOXUmeove0oPAYYvc18Hu81PO4eLKTzGoHh1iLap08WK1kj7Ytd+JDalg1lOmzLESwZb30n69FHjP+9RdJnumNJA0qNaBF9bAHqZR/brCtZWcWOzggPDzEF+Zwc2BqAWpZj8QHUqTmhoy1GgkOlwBabO9dOU6Jo6QJeTPoD+mNYVcAzXwucy9jaNttdFa20oVO/pA+cCTMk1XE+eVv6gq7lWg/iiclkwL1agraUwDFixeSuOPVDVCllR1HIo5izEpViGgptjCk1d0FOIe0qaKBAEoWg5Acc4jkhoOpA9Tf9AlboZK2PGwR97/AGFpVYgsDiMxa0H/AHO+jR75vZHVyinYslQur0AUrxmHTeo9CVhIQaAIe4UdbCg7JyKKkGEnZIxyu/g4WCh0Vm/AW0QzsAZ0UpIZCB9JAYjCdFchwkm8KGvw4jZI0MUvuV6rK7haxDqcc74djTRq0XA5mHwubEEh0BzYG3U8kFxfhDhVytYQCS4G0W3BA+pXmBxzaZY8DO9hJIIJzC/w7WBMX3RXC8RmqPquzOzSG2+FjrtbMQSLehHJcsZGk8CrH0n0yGuvIPM30Ou+h9VYOCcWIw5PdtztgTniSI1GU5Zve6jdhXOqyACC0AOAu06nM0/ESIHstvwIEPMZMuZoFjPlsZ25pZNNZOjsbYHGYZ7mioRTfMt7wwZgTeYd6FB43j9N1TD05zCYcS8A0y0wwbgTrruDK2o0GOptLvHInxNEgH67XVVqcPH4gtqEgOcbt/3E/fohFRex22kWPtf3jaQLmgAPmQZMODg6Y20Q39P8I6XPMw0BzP8AcXPa2Otsw9VpxUvyCi4uqAloBLi4wDq2doaD0khEYI91X7nKRTc5oLoIcRMsuORyeU+iK8aOx2Nu1ZFanTqgEMaXNve5c6QeRH781VX0WwQLyDoI8TTIt92K6j2kwveUnZdHljonQuEjLlHw3eRrEnYqtcQ4U1jWd4zxiXPp/CJILYzTlDiSBmmDAR45YByLJeP6G42e/ptJLMlOoBsHl1QO31Lcg/8ABdYXB/6bYkYfGUA5pBc+phnAw0tMHKYtfMAD/K7oHrRx5RGWzYrF5K9TgPCVrK3WQiA8BWlRbkKCsUUcwLGBIMaU6xJSPGG5TPQi2QUcTE9FRcXxjvcWST4WBx3vy/RWDj2L7uhUcDeIHmbLmOArFxcd3EewMn00UJMvA652UrF0uOp8R83aD0A+fVOsTiVU+z2IyUrm7rlMKvEAmhLAs1kLqYi69ZUSZ+NuisFWkrnIVIeUKEpph8EhcPWawAuMI3D44OMN1MW5DmeWhA9eiA9BDcHK2/6eEbRIgKdd1sFi5uBhaVMCDsmi8IQ6o6yvv4WJWJ73axDoGz5tw1CnTrM72GsIJBLTBkGCSNL+aE4fSyudS0LXuFo02j5KStTL2Z82ZoMAAm3KAdpgICrmY+G2JykmLSJExz10UYjy0WLDltN/iLiX3Fy4SBMRAj3KzHS7uzIyvLQGxcZzcR5XQ/4sQHOImGyNJB/XX3W/D+INNaqXNJDGEsGoDiMoMcgAfdIwwDuIMIcwOdlDBfllmwnSbfJIOKYXMGVGGZBMgyAJAhx5gke6c16BdSdDXScwdoYETfpf5pH2dqBrg14LqDwWuGlz4Q6djpvsuX2PKiZuIAyOJGoF23OYW06k+fvBmOxM1GZC0ZHgz4gS4BjWEEaax6eiExWCy4dwzSZOWRqWtk/IAg+aDot70vcDcBsEHSHNdMDWCBdMktk3suPEOJl+IdTpiWNbu1paYtA5GDuCOirPHcUTDXZh4y4XNmuaAAdjGWx/3G2kN+zLvjLwJcS5riWgeh6Zp03S/juHe7MxwnJZlSQDlc2YeBMkEi+moSxdOh5ZVhHZLiRdXpEtdUqtr0n6ky3MBUcdSYbLpO4XdWY0c180cExf4bEZxox4aTtcATrym3ou24fErVxurRnnnJc6deVKKyrmHxHVGU6xVhB0KqzvEvbWXv4ldR1h5qKCq5Dfigh62J6opAbNcW9IMa9HYrESk+OxDWNLnGwQk8BgslQ7e4vLRDf7iSfIfyqRwZjnVGhtyT9T9+yYdsOJd7UcRoLN+iI7B4Ulz6p0aMrf+RF/YT7rM2aaot0wAOQhRVHlY5y1JQsRmrHlM6WObQaH1Dr8Ld3H9kr71rAXvMNbfzVK4nxd1eqXOMDQDYN5QisnF1d2jfVfmabN+HaSbT0AP6HaRe+A+BgkEuN40ud3a+I2ttAFyua9mqUXjS4k5QIuS70+fle+dn8WcS9rWzlaZc6AMxIgACLCJ8hc3KdDF+wDbSilHQpBrQ0aAQpE5IxYsWLjjFixYuOPmPhlQR42lzHXEbRME/T2UWMwpDTUDpLCDOvhmPcSFDwKsA17SYEEg8h+YDlsfVOquMpVsopjwMiAS0nOGwZAHwmCSJEklZHh2WjlUA/hxVpmrmDC0Ag5Z0v9YOhWnDsNUzE1mw6o3VsCWggiwsLBGdmZDqlOJLHNGhu09D0j3TTiVEmsTTn4T6NEA28/qg36BBZFHGMe6mwGkSOYIBEOtuJmN0iwJaDlIPxb6C9vD92TrizXPa5pdaYJA6HlvZLm0QagMgzFzESQbmLcjojHQZDTirs1I+GctQQP7Q42HrEHzSPAV202uiMxAkHeCQIPqFYOGtdUgRGUt7wm4OWcuS95+qr3FsLlrPYLAE3k2gzvfYFGH0LL7LXwEgUC6xLHS4G0EgSJ/wCMj0UHFBkxLR4T4RmAIG7jG9oIt1Cl7NU5Y+SSxwGaOheJ9Yg9UJ2wwL2VW1GFuV7WOba/haAZGouD8lNeRX/ES8awjWVYEHvW5uQkFzCI0uGsJXWuyhNbC0qu5EG83aS3X0XOuN4U1Pwj3OaC5zWEnwgB8NeT0BDSb2uV0n+mjMuHq4V0ipha1RhBicrnOew2teTotPFmjNPQ7o04RTHqV1BRVKULRVEkyZtVQ1q0Iaq8hA4io4oNjBb8Qg8RjoQj8QUBWqFL2OoYfjSqn264jZlIHXxO8hp+qb99Co/a7ETiHf7Wsb8pKScsFeKPyEONdm95V/7M4YMwzfUnzOgVHwOFLnCV0bhOIYGNYYsI/eFmc6dGt8bkrRA4brwBNq2Ea4ktII6KudqMaKFMtaf9R/hb0nU+31CdZM7i06Kv2m4mar+7afA23QncpdgqElYKcER0Hqj8NRaLA3+9kXOkUXGOsJUc8imDbflb9l1/+n/DgylmjXSNPPmZ5/4HMuyfDczhy/MTy5Ls/BgGtAGiaDsSarA3WLAsViJixYsXHGLFqXrxccfLHDGsgucNDPrtv1RZo5RVIIAdlEuj8pkF0e6E4fgHvbZwbrfd3+1GsbULXAhsgFuXNEzZpE9duhWZsoP+zFPO4hrm+IOzkgD4ZDS3nByjy80RSilZ+Uv8dxeNDA5zrF9VW+GPdh3gOlwrDLlDb5yIGW9wQddoCs2PxIFIsLRncJ62A8Ui+2qm1krB4K9i5fSOUBpBJ2vb62HulNIZfGDMkWiYhwgEjmI+iccUxOWnYAkwyxm5/Nccxp1SioCxx1GpA1GwNuUfXomiLIs+E4uxwENIOW8Bvmfn9dlXu1uVmLLonMxjjzzAZTOt/D81vRflaTGsA/FBg6g8tJ8uqk7TYG2HIkHKWPkRJgPBE6jxOHojHEhfTJuzuPbSex05mGGutHxbRtObN5hWLjVdrwyGkNIcCTdoI3ibf5XP8LXbSLDJkFweBPIlhjTUnTqugcLd3jXAjMcxe0mdRH5oNzBHqhOObH43aK52gn8I1hBhrmHUzlBe14bbneOoXYuy2BFSoMewgd/QYyq0CAatM5c4Pk3L5Aab8h4pVLx3Jyz3rmaaAtcXk8xYrvXZ/CspYWiymHNphgyBxlwabgE9AevmdVbhJciJKlJD1qSOcoKgWizPQorUkFVYnFZqArhKxhFi2JXWqQnWPCQ4xTkMiMv5KncYoh9Z7jpPvAj9E/4liu7ZbV1vK2qSdyNXGZ+W6jKRo4oeyLD0xsPLojG4iP4+SjaQLD31N/uFpHij1UmrNaYc/jj2AwdfsKqYrFuq1C95n7+/dNa3ikTpdLKGGJcRyMpo0kJLLN6jsjR/cZ/z98lnDWAvnKZOl9JQuJql7rbWGgTPs/hy6oPu6Z4gIvlM6d2TwuUAn22H7lX3BPVN4aQwBo2CsODxPVNDCIzdss1KqpgUno4hTjFDmqpk2hiSoa1cBBvxojVLcVjVzkdQc/G3WKvPxl9ViSwnJ+AVA1sExB1kwQefNOK9QFrn6DWSCLajnuNEi4TUhpG/uTaxjbZMhicwcwTOsWuI25XUWjkemmXiKZGYFrgTJNrtg/P18kFS4cXPa51zrIJDhGuh0MbI7A1Q2pmeQMsAgaERLT9+yn4aWmsTlAaRaBJmJAE6BJZZITcbqBrHNF77kkDM06IKm5gDybmWls3PW/K3zTfjGFJ2AJE6CZmwdzmEkZWGWmw3Icc4GpBAIMcxzVFoExzhWS0ODfidJEANty3kREHXMju2VRrsJSJAa50EQbDK0yLea3Y8upRIsPCATYi4+cT5pfxXFfiqdJjgG5S97yLFkbGehN0q3YE8FQrtDXsc4FzfDmjUi0kHyJHqr72YoOFBzZnRzCCIe2WFhHQtJnrmVIqUyWRN9vS/0+ie9ieKRU7p7o8LmsE2nVjQIi5Lx5wNwqTygcbpm/EBkaT/AGvD4A2+F4OpPxvF9l2D+nXG/wATgKLnOzVGDu6k65mWBPm3KfVcy7WsYKhzS3OyTB/ukSLWg39Alv8ATPjww+La105XjunX0c4jK908srR7p+J0Lyo+gXKCoohX6qKviIWlmc9rlAYgLcYiVFVqSlGE2OVZ4zixTAJIBcYaCQCdJgakDdWzFUyVyTtJTf8A9RqlxkNa0M6NLQI6eIvPmSpzwh+NXJIkxmILyDMm0eSia86+3Q7LwekAff0+axzr8tfmf4I9lmejajyq64jp6wpKLyTYCfvVRDz6c/KSswojle9re6VjInotMnmL/crzHUsoc+LOHsfP1+aIo0y6YFtJ+9VJi8OH4dwIzFocdxcXBSLYZaKxRbmPJX3sngAGF8EbAbefn+6Q4bAtAB5xrbbkV0rBYUCjTAFso5/cqkX3lX0JyLpD+WLe/IKLocUhRYilCBqNVaMhY6fHo1WtbtAqrUcQoy8lC2Blj/8A6Iypf+qZhqqplUjHFcrBZYjiViQ96ViIbKpwuu4Pa2CdQdbAaap8+g27gIdeT0A0HQj9Um4O7vSSXS7pYweZt9hPKbMxvBuB5bz11SSCA42nmdTiLDKdWjLeDJH67LZ1B7CHTMQYO7OS9qUYAdIInLAglpBNr2g310ROIeXZA0cpGosTIcD0EQkKp2DYvEFzRDfCzQzJM6Drok9W/eBoOYzHk2bn72TPEsAGplrSBaA4Cfn+yB4E3K7O4k5w4ak3NnTvYiyZAlIIwWMyO1zNmCDGsg+okA+qL/DU8lU5ozteAC2wOUzIImSf1SvE8NqMdULSHNF9RmtEGDvbQc0f2ZryJeSGPhtzrIEiDzNvVFr2jo7EPAGBxyAfmj+6JiInafoFJicO+jULX0g8Zw5jpILbiY2LTy53ELbjvBamEeHMf4T8JABJEyAdbiybcO48cRTYKrZLHBpNocHB3qLj5pn9oEVTpmnFq+fuS5xe0MaJdOeH3Oc8xmZ1MG5VXq4jJXeQCPFHrldc+ZBPqrZxeqxlINAdDwACRJYWgCx20AIPOdlVcX485gB2hB2IsCIib5b+SMAzO+8N4l3tKnUNs7GPjlmaHR81JWr21HvCp3YTjve4cMJOekA0kxdpnJHk0Zb/ANqsRr5jqtKyjNoMZ7dTb5i3uvXg7+hF/wDKkwzRGsew+kLd9M7EH5fuD6gpkgWBvpW1v8j5Lk3GHziK0xmLjtsJF/ZdXxj8o0LT6ge8wNtwbWAXIsSZrVZH5iL7QVDn0aODYG+3v7clnef5n6esrSq4fD19/NbtoE3+4+ys7f2akvokowb7QTb3/RTUKUuAsBqfL73W9KlAN9vvdbYmg7IS34iAOvopOVuh0kshfB+JZ6pZTaH5ATBOWQ0EkCPzQD6pk5o74tFgdBOxiypfBeC1DVDnNyNaZLjFvLqrrSdmfmHX+B9EeVRT+InG5SXyI8Rhw5zGwfiE7WG3kugkDIABAgW5KnVWy5pFiFbKj4YPII/j+TB+R4izF6oEsRVV8lahq1GNANakoGYe6aGmvKVK6FBBPwa2bhE1bTC3ZRlHqIKPwyxPm4MLEeoTjHD3uYRBmbj0NgVdWsgaxN502uD6qo8OIbVggGczQRFydJkc1Y31pptaCLWJtIkm3091GWxjZuKLHgOaBTuXGRyym5Ou8oPG1O7BYypBcS4jdpMQQ6NbA7fNMquCBoXMFzHEaGRBjbWBolWHoy3PHhkgZhaNpvfZIVSpA7KlR0CpUMDNOlyQIMgXm4UeCxIzxsCYEAQQcs2203RbmuNMwJOUmCLQCZQWBoB7RBioGxEcjBItbS6ZZA16Hj6QImPHllp0EjURfp7pWyuWOLMrcpAzmBcw6RfU7+i1r1IaaZ8RBEMbFzNzMaa6qbg2BLq0AS0mLQcs3m+lpXVSBGzbjjHOoMdPwPAtycPK8RPoVv2X4bRqGpmmBHwlwIdbKW87T7rbtFhcrXFl2EwJGhhwA6GTCE4HxA0iIaPFZwJ6CD+/oUF4jPEsm/aam9gY1xv4yNpBdY+Zy6HokTnB0iIn1g+f3srJ2gc6r4y0B39syIEiZve/yVZx5uTYOPI62Gs+QTwBIedjMTkqOaCZqCCADAyScxOwOY+66Dw4km65h2cxgp1w9/haRB9RF+kx7LqOCYdQCfJXiyEl9Fhwzo/wpnu55faUFRpuiw+i1xGOZS+M32G5PXkqd41sX9OV6JcULTIb5zB8m5oPsuW8dinVcOZJmADeNvVXmpxHOSTJ6Tb0Cp3bTBknOBrp5gQR9Fl5J9jXxQ6lewuGFR0p1+CLW6T1Vf4RnmGtPrp6q5OOWmxjiCY8R+qy8rpmqCtCfGWYCRAGu08kFg6peIJI5JhxFwcIu0aQNPUICjRyjfXWUkXgZxyEV8Q6AC6eg+9U44cBE3mIlV9w8U+Vuae8Lol0NPOfuCuloVDjA05c02vH+SnuOdH3ooMDRykAiI6fwtuI/EbKv4+2S/I8QJ4XrConEqF1SFsMVhblJTCCp10TTrBAIW1G4alJS+k6U7wDdE6AwluGsvUwYyyxUoWz5nxZIeC3fYf7d7KxYPCfCajotn/UCDrrCV4PhpdBeYvaNwZkT6qyYnCjPTkSckAi123M9Q0LFJ+i0abGHEK4bSpiBnfEA+IZdL7abJWMCWUiRzNs0NtpA0GyKrYjOGt/KQXA5bggxr0KE/Bue3ITlyu33afEDPrHokRUV8WrVGBoaXQWOBMmDmcAW6x67KLCsyuaHCXNJBJB0Oh+in46wsaGm4Ga4mNR+s+yjwhiJJAyAmIEyDNjuqLQj2GCkzO4AkmCdZ8Wo8jqtuEY6l4jZpaA9lzBe03BEz/dbkgcHSb3wzEw6zgDBBgwQdiJlWGv2coiiXw5zi3PLXZTpM6gTog8BigPtBUFTBte0S3MJIsZF5lV7huJ8bC+I8QdvyAMHU6n1UmMrVKTXUofldPxmCMpJuBY/otuC4enW+Kje9zUgX6arl8Y5OpykkF4jAPq02PpMLiwuLg0wCCNBBtaLWVerNcHuDhBmCCLg22VpoYNlAnLA8nuP7QvMbUp1gA4TteC4f8AF4HyKSPLX+iz/H/nJVXVw0eKNPuOu3qrnS7RVn0mAvNhAM6xYHraFVOI8MLQ4wXN1B8to2K24fW/02wNBCfkSnG0Jw3CdMv/AAvj8am/rY9CoP8AqBL3STrNtL+SqlKu4GyaYavN/moxTiy03Y/ZjA2XPdla27iLm+jWg/mP7nQFVnjPGa1cw0lrPysBMAcz/c48z/C34hUNTwiYaTAG7vzE+Wnoea0bh7BUc/SOhxqrkC8KrVKZjKHb6kG6b46rUbDnNAB0XuApiZP2UXx3xsY2Y8lnbuWS3VKNoW1a7SOqkw9FroBfE9EXw3hrBqBJO9+iYYvAtBBiI1NrR+kkJ+iI9mKm4ekDrJnkbjWU9wTGzqGiByM/Y+qCfgx/5AwSNNSARPseVlNgKcNBfJ1M8og/ofZLJBRY6FfZsxIidUXWo5oI5JXh/wAtoIkn00v7/JWHBsLhIVODyJ83gJq2FS2vQV2dw6UJV4OJW9xPP7FOZhiUdQwRVjp8KA2U34KFygd2ElDDQnWEbC1OHW7bJlGg2MWvssQgqrEwtnDuzxBJYddR+hJ3sn/eZQZJbliOcEXjr1VL4U/JWDzpJB2mRzKs9TGWJDZEEOMiIIke1lhmsllhjrC0mPyBzYgganxSJDo6z80LhgRVAsWFzssxpqMp2/lCcBxb6rnf6ZDW5ZuA05d2x6e624jjA+oBTBHisRtAvYaCbpGi6eAbtBTbDwGwdbyN7/VJKUkNk2yn5GI9wrH2sd4QHGSAG5rcxDj9FVywtYHTYFwNjaTP1VIaEmHwKdRjtpaYEA8jbTSLbq5YatUbh4ytqOk5QSAMpNgLbNm3SFz/ABbi5tgS9vitOgI2B19OSdM4xVDGthpgQDlksBHiFrHfZCSDDLFPaDFiqc4nOXODtcoLQBLb2mDZKeH1HtdmAmNTGkpzjWhoLY8ReXExGjiCLcxf1QbaLA0mbkkBoNxax9x8061QrbTIanFKlR0Mp5jpcpjRwteP9UU2A8jm940SZtF7JeD8MWibTBIR78U8wYD2QL3ESLgjmDZJOP7UVhyfubGIquY4ZocIidQfOdUww1TDRLqDQebSQPUcrpG6uHjwnQeykpVItqfvms8os2xaY2e3DuPwub5H9Co6mDLfFTeHjloR1jdBUzI0hel7h18kq7L2PKEJILwTAADrb66rKlYnT/CR/iCx0OBIkXB9ulrJj+JjcdeXmucZRz9gTjLFDLDO0H35ogEPM7Cw5WufeEppPLyA34Tqf2R+FMNjeQ35D9LJUqdg5MqkNGGIboLX+/T5qTF4sZTmN5E+UwfoVE6PEZuQbdNo9kurkkgncT6Tcp7sj1oZvrT/APX5k6e10bgCXgE6n+b/AFSRtWLEbyT109gYTTDVQGRvcCNwZFvvdEWxxg6lmk3kD6D9yrj2bp5gfu3Q7qlYF8wNMpHpIvHMW+avnZIf6c9VXg8yfN4MctwwWlTDItYt9mGhc3DrWphkxhaOCNgoTVcMhatFOK4SvElMKLy1YvC9eoDUcDqzmjQ7nkZ2hWjhNaaZmCY8wenVVvFug5gJBiY5j+FY+HVm92I0N+t73KxvRZ7GmBP+mYaDmHLS2xGiTYCW1PG2ATAdG0XvOuinr1XNENPmWkZovaDv5KDHcRY8NZDZ8JMSwjTNbcyp0NF4GHaGmXUidAL85I0/RU1+IzNLbggknlpEeeqvncd7h3hriXA3mDIgEQeey54KRBc2DmBv1Fo++qfjDLSGTCWEFpgOESI/Lpr5FW7CdmGVsO2rTJacsuAv4h8QN+f1VTYA6kbXaL3iBf8AyrF2cr1sgewNe34HAPAd/cImBqTf6oS0dF0xLxjCd1UL6pkOADXeKS4Q1zSPKNdkpY6DpYuB20Nj6K3cfArNqMdTyOboC7O6bm8Wve99VRqdbI8BzTZwkWsE0MoE1Q5YRBBu0yDB/Kb/AEvHkpKNK+R03uHAXsLWOxGXVA42uSM1OxB5TNpB15SCCmtNpc6m1hAJaHNsScpADmDmGkGOiDCmKcTSNItJJl0g+GBztzWNqy6fS6Ydp8ITBJnIJFotN5j09kv4PR78lgs4CekDX9EtWrLQnTphbato/lb03zr7ITuy0kFeMrwpOJqUg7uWn16Iqjw5t7D7/wAhLqNe+Y7aDqbJph8QdOf+VOUWMpom7sNB9Rb2Me68qnLteZ9bbdFDUNgZ+eggfqAh6zzJvc6mdBOnmSjGBOfJ9DPBVCYBvYDro2Z87qXiENBPSPTQe+qEwVQN8RkQI84j5LSviC+Ady32/j9U9ZJNh1AwM2sm++gEn/5KXCHxtGo9yTv+vuoqDp0/KP1H7BG8MpGWRbxesg+GDyTKItjXh/8A3HtJnKSZ21t8leux5hkFUfDUiK5vAPzAvZXHszWEG4uTp58k/EvmheXwLasQ4rhavxQC20YrJ3OUFWsg62OCCq4wc0yiK2E4jEJTXryVDiscOaXmvKEpUNGNhpesQf4hYpd0W6nM6uBpuw5eLZRlJaZ8X5fvkgOFVHN8IIMkfFsP0XuGxbWtqNcCWOEggCQRMX2F17wjCk5XiQCL3E6qPoEg7iLy3xhuaAJabbxI57lDYkzla9kmdCIMETfkYOiZvYTBuAI5ag9UpxzT3hEE3Bm+56+qUeDGnDnd27ww1jgRzExr6g/JVziJLa9W0GYtB5cvIJ1GVzWSQNSOQNkk44wtrl14MAyPIemyMNhmsBOH/wC1mMQbbzfY+wVn7CPGSoSfC0sbpJuX5SY5eFU7B1Rdri6DIsJuYMx5SnXZTF90X0y+1U+G0eIGB7iI/ldNYYsNj7tFQIqB0SQbkCb6Qfb5Kkcdwo7wvsWuiw2gDUD39Ve+PvkNI+K3iaRbQEEHTfRVjH4YOaQ6RfMeQi087j6JYOmUnkS4LDgDwkw6fKf8SE9wju6FKo5uZolj27gOy+IX2dl90iw2INMfE0cgbuvoQOW3qrPw15dSZ3lmPm5IaBr8RGrSAB7J52STC65p1/A24cM4N5LSLi+/nuq/w+l+DxLSbsf4STs0uEONpGgPVXCvh6bMKXAm4sBDQ3SQ0t2tqq9xMw5gcQXOa45jewc4RPMa+qSL9FJrBaMXwZlQEFoVX4r2RqMBey45bq8dncS2rRaWmXNhj+YcADB9CD6pq/DgiCEyQsZtHDjULbGQiKOMIi90+7QYZoqvEDkk7sENkrS9l1J+iR+MuQLC42++S8o1ZaSZvB5XuI8tFAcMZuN/8onD0NPO/wA13VAsnqVM2k6ARyMD+bqem2CDA36m8RP3up8Lh5HqBPnbRHVMNuNLew+wuSA2ZQYABlmRfnMH6aphhGAFp2tYX10+mvVBtqWAG/KEy4b4jJtBEztFx9UXo5bGVEzUnkB7jX6gJ9g6vdtJA3J9Dy57JJh5Ji0kgRvJ1++ibO+BwM6fSL/NInUkM1cWGDjg5qOpxad1Xu5Wr6B2WvuzH0Q1xfFQBcpFi+OmbKHE0HbpbUowg5yGjBDCnj3O1RrMQUtwNGdE7o4Pmp5Y+EQZ1iO/DBYh+md3OTYcf6bvX6FFcOPgb6rFiAr0h9REMaBohcYfFG0ae37lYsSofj2KsDcvJv4/pos7RfA47xTM7zP8BYsTLyH9f9ElI+M+Z+iKmKJI1BBB5GdlixUZGJfcYZaJvLRM3nxN1VOxptUHJzo6WKxYs8Cj1/foU1Pyf+f1KvOAaO7aIEZBb/x/krFipyeiQywrQKLABAzERtEuVa7XWbRi3iI9M7hHtCxYpQ8i78R3/TI2xX/uM/8AzarvsVixX9kEc17Sf+of5oCmsWKcjRA1cNVvT+L0/dYsQQQuh+31TjFG/r+pWLEVsD0RVBb3+rkw4V8TvI/VyxYjLQY7HXCxp/yR1A+Af8T9VixReynoDYimBYsWxGEHxTQq/jBdeLEZaGjsL4TonFNYsSx0GRsF6sWKh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0" name="Picture 6" descr="http://cdn.bolshoyvopros.ru/files/users/images/28/4d/284d2dffffaec9a46f3591b8b2a026c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7544" y="836712"/>
            <a:ext cx="3024336" cy="22671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636" name="Picture 12" descr="http://gatchinapalace.ru/upload/medialibrary/253/253684bada630b277d7734452e0b489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628800"/>
            <a:ext cx="3173552" cy="230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638" name="Picture 14" descr="http://animalbox.ru/wp-content/uploads/2012/09/barsu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645024"/>
            <a:ext cx="3994494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0112" y="260648"/>
            <a:ext cx="2784706" cy="8512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Чей  след?</a:t>
            </a:r>
            <a:endParaRPr lang="ru-RU" sz="4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95536" y="404664"/>
            <a:ext cx="2160240" cy="2437985"/>
            <a:chOff x="323528" y="1268760"/>
            <a:chExt cx="2160240" cy="2437985"/>
          </a:xfrm>
        </p:grpSpPr>
        <p:pic>
          <p:nvPicPr>
            <p:cNvPr id="32770" name="Picture 2" descr="http://piterhunt.ru/Library/rukovskiy/po_sledam_lesnih_zverey/images/43.gif"/>
            <p:cNvPicPr>
              <a:picLocks noChangeAspect="1" noChangeArrowheads="1"/>
            </p:cNvPicPr>
            <p:nvPr/>
          </p:nvPicPr>
          <p:blipFill>
            <a:blip r:embed="rId2" cstate="print"/>
            <a:srcRect r="49919" b="18124"/>
            <a:stretch>
              <a:fillRect/>
            </a:stretch>
          </p:blipFill>
          <p:spPr bwMode="auto">
            <a:xfrm>
              <a:off x="323528" y="1268760"/>
              <a:ext cx="1152128" cy="1645897"/>
            </a:xfrm>
            <a:prstGeom prst="rect">
              <a:avLst/>
            </a:prstGeom>
            <a:noFill/>
          </p:spPr>
        </p:pic>
        <p:pic>
          <p:nvPicPr>
            <p:cNvPr id="4" name="Picture 2" descr="http://piterhunt.ru/Library/rukovskiy/po_sledam_lesnih_zverey/images/43.gif"/>
            <p:cNvPicPr>
              <a:picLocks noChangeAspect="1" noChangeArrowheads="1"/>
            </p:cNvPicPr>
            <p:nvPr/>
          </p:nvPicPr>
          <p:blipFill>
            <a:blip r:embed="rId2" cstate="print"/>
            <a:srcRect r="49919" b="18124"/>
            <a:stretch>
              <a:fillRect/>
            </a:stretch>
          </p:blipFill>
          <p:spPr bwMode="auto">
            <a:xfrm>
              <a:off x="1331640" y="2060848"/>
              <a:ext cx="1152128" cy="1645897"/>
            </a:xfrm>
            <a:prstGeom prst="rect">
              <a:avLst/>
            </a:prstGeom>
            <a:noFill/>
          </p:spPr>
        </p:pic>
      </p:grpSp>
      <p:grpSp>
        <p:nvGrpSpPr>
          <p:cNvPr id="11" name="Группа 10"/>
          <p:cNvGrpSpPr/>
          <p:nvPr/>
        </p:nvGrpSpPr>
        <p:grpSpPr>
          <a:xfrm>
            <a:off x="251520" y="3140968"/>
            <a:ext cx="2314264" cy="1872207"/>
            <a:chOff x="3419872" y="1052736"/>
            <a:chExt cx="2314264" cy="1872207"/>
          </a:xfrm>
        </p:grpSpPr>
        <p:pic>
          <p:nvPicPr>
            <p:cNvPr id="32772" name="Picture 4" descr="http://ebftour.ru/images/load/Image/volk(3)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1556792"/>
              <a:ext cx="1162136" cy="1368151"/>
            </a:xfrm>
            <a:prstGeom prst="rect">
              <a:avLst/>
            </a:prstGeom>
            <a:noFill/>
          </p:spPr>
        </p:pic>
        <p:pic>
          <p:nvPicPr>
            <p:cNvPr id="9" name="Picture 4" descr="http://ebftour.ru/images/load/Image/volk(3)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3419872" y="1052736"/>
              <a:ext cx="1162136" cy="1368151"/>
            </a:xfrm>
            <a:prstGeom prst="rect">
              <a:avLst/>
            </a:prstGeom>
            <a:noFill/>
          </p:spPr>
        </p:pic>
      </p:grpSp>
      <p:pic>
        <p:nvPicPr>
          <p:cNvPr id="32776" name="Picture 8" descr="https://encrypted-tbn1.gstatic.com/images?q=tbn:ANd9GcQ8s3ms-U_u9KSV0WL4A5oxnCfrgc8eqEgju4KmuBrfmqmVJkWeXzBHGaf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628800"/>
            <a:ext cx="2743200" cy="1666875"/>
          </a:xfrm>
          <a:prstGeom prst="rect">
            <a:avLst/>
          </a:prstGeom>
          <a:noFill/>
        </p:spPr>
      </p:pic>
      <p:pic>
        <p:nvPicPr>
          <p:cNvPr id="32778" name="Picture 10" descr="http://t3.gstatic.com/images?q=tbn:ANd9GcQIC7tLvMdSMuas0gkaYXPNJGFPDK2gIMMR_7VL2YVZFKGyE40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32656"/>
            <a:ext cx="2304256" cy="2463537"/>
          </a:xfrm>
          <a:prstGeom prst="rect">
            <a:avLst/>
          </a:prstGeom>
          <a:noFill/>
        </p:spPr>
      </p:pic>
      <p:pic>
        <p:nvPicPr>
          <p:cNvPr id="32780" name="Picture 12" descr="http://chelindustry.ru/images/Volcho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3933056"/>
            <a:ext cx="2976790" cy="2304256"/>
          </a:xfrm>
          <a:prstGeom prst="rect">
            <a:avLst/>
          </a:prstGeom>
          <a:noFill/>
        </p:spPr>
      </p:pic>
      <p:pic>
        <p:nvPicPr>
          <p:cNvPr id="32782" name="Picture 14" descr="http://dalance.ru/UserFiles/portfolio/018/524/e837aedac8.jpg"/>
          <p:cNvPicPr>
            <a:picLocks noChangeAspect="1" noChangeArrowheads="1"/>
          </p:cNvPicPr>
          <p:nvPr/>
        </p:nvPicPr>
        <p:blipFill>
          <a:blip r:embed="rId7" cstate="print"/>
          <a:srcRect l="8001" r="6649"/>
          <a:stretch>
            <a:fillRect/>
          </a:stretch>
        </p:blipFill>
        <p:spPr bwMode="auto">
          <a:xfrm>
            <a:off x="6516216" y="3501008"/>
            <a:ext cx="2304256" cy="2448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1960" y="404664"/>
            <a:ext cx="3513446" cy="8512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за гриб?</a:t>
            </a:r>
            <a:endParaRPr lang="ru-RU" sz="4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9700" name="AutoShape 4" descr="http://s05.radikal.ru/i178/1303/9f/4de0e1caf29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2520280" cy="390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 descr="http://www.finestspb.ru/upload/vopros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260648"/>
            <a:ext cx="1152128" cy="1724407"/>
          </a:xfrm>
          <a:prstGeom prst="rect">
            <a:avLst/>
          </a:prstGeom>
          <a:noFill/>
        </p:spPr>
      </p:pic>
      <p:pic>
        <p:nvPicPr>
          <p:cNvPr id="29707" name="Picture 11" descr="http://grib.forest.ru/mushr/podbere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636912"/>
            <a:ext cx="1224136" cy="1591379"/>
          </a:xfrm>
          <a:prstGeom prst="rect">
            <a:avLst/>
          </a:prstGeom>
          <a:noFill/>
        </p:spPr>
      </p:pic>
      <p:pic>
        <p:nvPicPr>
          <p:cNvPr id="29715" name="Picture 19" descr="http://img0.liveinternet.ru/images/attach/c/8/100/577/100577260_3245507_2RTic6KrSj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067944" y="1412776"/>
            <a:ext cx="2952328" cy="2361863"/>
          </a:xfrm>
          <a:prstGeom prst="rect">
            <a:avLst/>
          </a:prstGeom>
          <a:noFill/>
        </p:spPr>
      </p:pic>
      <p:pic>
        <p:nvPicPr>
          <p:cNvPr id="29711" name="Picture 15" descr="http://grib.forest.ru/mushr/rigi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2276872"/>
            <a:ext cx="1296144" cy="1620179"/>
          </a:xfrm>
          <a:prstGeom prst="rect">
            <a:avLst/>
          </a:prstGeom>
          <a:noFill/>
        </p:spPr>
      </p:pic>
      <p:pic>
        <p:nvPicPr>
          <p:cNvPr id="29717" name="Picture 21" descr="http://eating-right.ru/wp-content/uploads/2013/04/1291400614_butt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509120"/>
            <a:ext cx="2808312" cy="1865007"/>
          </a:xfrm>
          <a:prstGeom prst="rect">
            <a:avLst/>
          </a:prstGeom>
          <a:noFill/>
        </p:spPr>
      </p:pic>
      <p:pic>
        <p:nvPicPr>
          <p:cNvPr id="29713" name="Picture 17" descr="http://grib.forest.ru/mushr/masleno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5085184"/>
            <a:ext cx="1080120" cy="1404157"/>
          </a:xfrm>
          <a:prstGeom prst="rect">
            <a:avLst/>
          </a:prstGeom>
          <a:noFill/>
        </p:spPr>
      </p:pic>
      <p:pic>
        <p:nvPicPr>
          <p:cNvPr id="29719" name="Picture 23" descr="http://fb.ru/misc/i/gallery/14314/29116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0352" y="5229200"/>
            <a:ext cx="1082794" cy="1368152"/>
          </a:xfrm>
          <a:prstGeom prst="rect">
            <a:avLst/>
          </a:prstGeom>
          <a:noFill/>
        </p:spPr>
      </p:pic>
      <p:pic>
        <p:nvPicPr>
          <p:cNvPr id="29721" name="Picture 25" descr="http://blogs.klerk.ru/images/attach/4019658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4572000" y="4077072"/>
            <a:ext cx="3166652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Не оставляй мусор в лесу"/>
          <p:cNvPicPr>
            <a:picLocks noChangeAspect="1" noChangeArrowheads="1"/>
          </p:cNvPicPr>
          <p:nvPr/>
        </p:nvPicPr>
        <p:blipFill>
          <a:blip r:embed="rId2" cstate="print"/>
          <a:srcRect l="15750" r="13376" b="35951"/>
          <a:stretch>
            <a:fillRect/>
          </a:stretch>
        </p:blipFill>
        <p:spPr bwMode="auto">
          <a:xfrm>
            <a:off x="6156176" y="1268760"/>
            <a:ext cx="2808312" cy="20882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95736" y="188640"/>
            <a:ext cx="6726835" cy="8512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Правила поведения в лесу</a:t>
            </a:r>
            <a:endParaRPr lang="ru-RU" sz="4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3796" name="Picture 4" descr="Не разжигай костёр в лесу без взрослых"/>
          <p:cNvPicPr>
            <a:picLocks noChangeAspect="1" noChangeArrowheads="1"/>
          </p:cNvPicPr>
          <p:nvPr/>
        </p:nvPicPr>
        <p:blipFill>
          <a:blip r:embed="rId3" cstate="print"/>
          <a:srcRect l="17713" t="2100" r="22438" b="45401"/>
          <a:stretch>
            <a:fillRect/>
          </a:stretch>
        </p:blipFill>
        <p:spPr bwMode="auto">
          <a:xfrm>
            <a:off x="323528" y="1340768"/>
            <a:ext cx="2626852" cy="1728192"/>
          </a:xfrm>
          <a:prstGeom prst="rect">
            <a:avLst/>
          </a:prstGeom>
          <a:noFill/>
        </p:spPr>
      </p:pic>
      <p:pic>
        <p:nvPicPr>
          <p:cNvPr id="33798" name="Picture 6" descr="Не рвите редкие цветы"/>
          <p:cNvPicPr>
            <a:picLocks noChangeAspect="1" noChangeArrowheads="1"/>
          </p:cNvPicPr>
          <p:nvPr/>
        </p:nvPicPr>
        <p:blipFill>
          <a:blip r:embed="rId4" cstate="print"/>
          <a:srcRect l="12600" t="3150" r="19676" b="32801"/>
          <a:stretch>
            <a:fillRect/>
          </a:stretch>
        </p:blipFill>
        <p:spPr bwMode="auto">
          <a:xfrm>
            <a:off x="3203848" y="1556792"/>
            <a:ext cx="2664296" cy="1889791"/>
          </a:xfrm>
          <a:prstGeom prst="rect">
            <a:avLst/>
          </a:prstGeom>
          <a:noFill/>
        </p:spPr>
      </p:pic>
      <p:pic>
        <p:nvPicPr>
          <p:cNvPr id="33800" name="Picture 8" descr="Не шумите в лесу"/>
          <p:cNvPicPr>
            <a:picLocks noChangeAspect="1" noChangeArrowheads="1"/>
          </p:cNvPicPr>
          <p:nvPr/>
        </p:nvPicPr>
        <p:blipFill>
          <a:blip r:embed="rId5" cstate="print"/>
          <a:srcRect l="20863" r="19288" b="37001"/>
          <a:stretch>
            <a:fillRect/>
          </a:stretch>
        </p:blipFill>
        <p:spPr bwMode="auto">
          <a:xfrm>
            <a:off x="6012160" y="4077072"/>
            <a:ext cx="2889921" cy="2281517"/>
          </a:xfrm>
          <a:prstGeom prst="rect">
            <a:avLst/>
          </a:prstGeom>
          <a:noFill/>
        </p:spPr>
      </p:pic>
      <p:pic>
        <p:nvPicPr>
          <p:cNvPr id="33802" name="Picture 10" descr="Не вырезайте надписи на деревьях"/>
          <p:cNvPicPr>
            <a:picLocks noChangeAspect="1" noChangeArrowheads="1"/>
          </p:cNvPicPr>
          <p:nvPr/>
        </p:nvPicPr>
        <p:blipFill>
          <a:blip r:embed="rId6" cstate="print"/>
          <a:srcRect l="55912" t="10899" r="776"/>
          <a:stretch>
            <a:fillRect/>
          </a:stretch>
        </p:blipFill>
        <p:spPr bwMode="auto">
          <a:xfrm>
            <a:off x="395536" y="3356992"/>
            <a:ext cx="2016224" cy="3110818"/>
          </a:xfrm>
          <a:prstGeom prst="rect">
            <a:avLst/>
          </a:prstGeom>
          <a:noFill/>
        </p:spPr>
      </p:pic>
      <p:pic>
        <p:nvPicPr>
          <p:cNvPr id="33804" name="Picture 12" descr="Не вырывайте кустарники с корнем"/>
          <p:cNvPicPr>
            <a:picLocks noChangeAspect="1" noChangeArrowheads="1"/>
          </p:cNvPicPr>
          <p:nvPr/>
        </p:nvPicPr>
        <p:blipFill>
          <a:blip r:embed="rId7" cstate="print"/>
          <a:srcRect l="3549" t="4200" r="22039" b="30701"/>
          <a:stretch>
            <a:fillRect/>
          </a:stretch>
        </p:blipFill>
        <p:spPr bwMode="auto">
          <a:xfrm>
            <a:off x="2771800" y="3789040"/>
            <a:ext cx="3096344" cy="2031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332655"/>
          <a:ext cx="8712968" cy="6336705"/>
        </p:xfrm>
        <a:graphic>
          <a:graphicData uri="http://schemas.openxmlformats.org/drawingml/2006/table">
            <a:tbl>
              <a:tblPr/>
              <a:tblGrid>
                <a:gridCol w="2903952"/>
                <a:gridCol w="2904508"/>
                <a:gridCol w="2904508"/>
              </a:tblGrid>
              <a:tr h="2112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mbria"/>
                          <a:ea typeface="Calibri"/>
                          <a:cs typeface="Times New Roman"/>
                        </a:rPr>
                        <a:t>Что такое лес?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mbria"/>
                          <a:ea typeface="Calibri"/>
                          <a:cs typeface="Times New Roman"/>
                        </a:rPr>
                        <a:t>Сосны до небес,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mbria"/>
                          <a:ea typeface="Calibri"/>
                          <a:cs typeface="Times New Roman"/>
                        </a:rPr>
                        <a:t>Березы и дубы,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mbria"/>
                          <a:ea typeface="Calibri"/>
                          <a:cs typeface="Times New Roman"/>
                        </a:rPr>
                        <a:t>Ягоды, грибы…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mbria"/>
                          <a:ea typeface="Calibri"/>
                          <a:cs typeface="Times New Roman"/>
                        </a:rPr>
                        <a:t>Звериные тропинки,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mbria"/>
                          <a:ea typeface="Calibri"/>
                          <a:cs typeface="Times New Roman"/>
                        </a:rPr>
                        <a:t>Пригорки и </a:t>
                      </a:r>
                      <a:r>
                        <a:rPr lang="ru-RU" sz="1400" dirty="0" err="1" smtClean="0">
                          <a:latin typeface="Cambria"/>
                          <a:ea typeface="Calibri"/>
                          <a:cs typeface="Times New Roman"/>
                        </a:rPr>
                        <a:t>низинки</a:t>
                      </a:r>
                      <a:r>
                        <a:rPr lang="ru-RU" sz="1400" dirty="0" smtClean="0">
                          <a:latin typeface="Cambria"/>
                          <a:ea typeface="Calibri"/>
                          <a:cs typeface="Times New Roman"/>
                        </a:rPr>
                        <a:t>,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11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mbria"/>
                          <a:ea typeface="Calibri"/>
                          <a:cs typeface="Times New Roman"/>
                        </a:rPr>
                        <a:t>Мягкая трава,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311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mbria"/>
                          <a:ea typeface="Calibri"/>
                          <a:cs typeface="Times New Roman"/>
                        </a:rPr>
                        <a:t>На суку сова.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mbria"/>
                          <a:ea typeface="Calibri"/>
                          <a:cs typeface="Times New Roman"/>
                        </a:rPr>
                        <a:t>Ландыш серебристый,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mbria"/>
                          <a:ea typeface="Calibri"/>
                          <a:cs typeface="Times New Roman"/>
                        </a:rPr>
                        <a:t>Воздух чистый-чистый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mbria"/>
                          <a:ea typeface="Calibri"/>
                          <a:cs typeface="Times New Roman"/>
                        </a:rPr>
                        <a:t>И родник с живой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mbria"/>
                          <a:ea typeface="Calibri"/>
                          <a:cs typeface="Times New Roman"/>
                        </a:rPr>
                        <a:t>Ключевой водой.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93" name="Рисунок 2" descr="&amp;Pcy;&amp;rcy;&amp;icy;&amp;vcy;&amp;iecy;&amp;tcy;.&amp;rcy;&amp;ucy; - *&amp;dcy;&amp;Lcy;&amp;yacy;_&amp;Rcy;&amp;iecy;&amp;Kcy;&amp;lcy;&amp;acy;&amp;M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1400175" cy="1947862"/>
          </a:xfrm>
          <a:prstGeom prst="rect">
            <a:avLst/>
          </a:prstGeom>
          <a:noFill/>
        </p:spPr>
      </p:pic>
      <p:pic>
        <p:nvPicPr>
          <p:cNvPr id="3094" name="Рисунок 5" descr="&amp;Ocy;&amp;tcy;&amp;kcy;&amp;rcy;&amp;ycy;&amp;tcy;&amp;kcy;&amp;icy; &amp;ncy;&amp;acy; kards.qip.ru - &amp;Ocy;&amp;tcy;&amp;kcy;&amp;rcy;&amp;ycy;&amp;tcy;&amp;kcy;&amp;icy; &amp;scy; &amp;tcy;&amp;iecy;&amp;gcy;&amp;ocy;&amp;mcy; &amp;lcy;&amp;iecy;&amp;scy; - &amp;Lcy;&amp;iecy;&amp;s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620688"/>
            <a:ext cx="1584176" cy="1633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91" name="Рисунок 12" descr="0_79a76_a3df078d_XXXL"/>
          <p:cNvPicPr>
            <a:picLocks noChangeAspect="1" noChangeArrowheads="1"/>
          </p:cNvPicPr>
          <p:nvPr/>
        </p:nvPicPr>
        <p:blipFill>
          <a:blip r:embed="rId4" cstate="print"/>
          <a:srcRect l="8218" t="22392" r="17064" b="40886"/>
          <a:stretch>
            <a:fillRect/>
          </a:stretch>
        </p:blipFill>
        <p:spPr bwMode="auto">
          <a:xfrm>
            <a:off x="4644008" y="404664"/>
            <a:ext cx="1171575" cy="390525"/>
          </a:xfrm>
          <a:prstGeom prst="rect">
            <a:avLst/>
          </a:prstGeom>
          <a:noFill/>
        </p:spPr>
      </p:pic>
      <p:pic>
        <p:nvPicPr>
          <p:cNvPr id="3092" name="Picture 20" descr="0_79a76_a3df078d_XXXL"/>
          <p:cNvPicPr>
            <a:picLocks noChangeAspect="1" noChangeArrowheads="1"/>
          </p:cNvPicPr>
          <p:nvPr/>
        </p:nvPicPr>
        <p:blipFill>
          <a:blip r:embed="rId5" cstate="print"/>
          <a:srcRect l="37254" t="22392" r="17064" b="40886"/>
          <a:stretch>
            <a:fillRect/>
          </a:stretch>
        </p:blipFill>
        <p:spPr bwMode="auto">
          <a:xfrm>
            <a:off x="3275856" y="332656"/>
            <a:ext cx="1228725" cy="666750"/>
          </a:xfrm>
          <a:prstGeom prst="rect">
            <a:avLst/>
          </a:prstGeom>
          <a:noFill/>
        </p:spPr>
      </p:pic>
      <p:pic>
        <p:nvPicPr>
          <p:cNvPr id="3089" name="Рисунок 11" descr="00ab2865f6d2fce3cd88398a6ab33853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29" t="8101" r="67873" b="18282"/>
          <a:stretch>
            <a:fillRect/>
          </a:stretch>
        </p:blipFill>
        <p:spPr bwMode="auto">
          <a:xfrm>
            <a:off x="5148064" y="620688"/>
            <a:ext cx="762000" cy="1590675"/>
          </a:xfrm>
          <a:prstGeom prst="rect">
            <a:avLst/>
          </a:prstGeom>
          <a:noFill/>
        </p:spPr>
      </p:pic>
      <p:pic>
        <p:nvPicPr>
          <p:cNvPr id="3088" name="Picture 16" descr="00ab2865f6d2fce3cd88398a6ab33853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29" t="8101" r="67873" b="18282"/>
          <a:stretch>
            <a:fillRect/>
          </a:stretch>
        </p:blipFill>
        <p:spPr bwMode="auto">
          <a:xfrm>
            <a:off x="3347864" y="548680"/>
            <a:ext cx="762000" cy="1655763"/>
          </a:xfrm>
          <a:prstGeom prst="rect">
            <a:avLst/>
          </a:prstGeom>
          <a:noFill/>
        </p:spPr>
      </p:pic>
      <p:pic>
        <p:nvPicPr>
          <p:cNvPr id="3090" name="Picture 18" descr="00ab2865f6d2fce3cd88398a6ab33853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873" t="8101" r="3229" b="18282"/>
          <a:stretch>
            <a:fillRect/>
          </a:stretch>
        </p:blipFill>
        <p:spPr bwMode="auto">
          <a:xfrm>
            <a:off x="4211960" y="764704"/>
            <a:ext cx="666750" cy="1447800"/>
          </a:xfrm>
          <a:prstGeom prst="rect">
            <a:avLst/>
          </a:prstGeom>
          <a:noFill/>
        </p:spPr>
      </p:pic>
      <p:pic>
        <p:nvPicPr>
          <p:cNvPr id="3086" name="Рисунок 13" descr="&amp;Ocy;&amp;ncy;&amp;lcy;&amp;acy;&amp;jcy;&amp;ncy; &amp;rcy;&amp;acy;&amp;scy;&amp;kcy;&amp;rcy;&amp;acy;&amp;scy;&amp;kcy;&amp;icy; &amp;Dcy;&amp;iecy;&amp;rcy;&amp;iecy;&amp;vcy;&amp;softcy;&amp;yacy;. &amp;Scy;&amp;iecy;&amp;mcy;&amp;iecy;&amp;jcy;&amp;ncy;&amp;ycy;&amp;jcy; &amp;dcy;&amp;ocy;&amp;scy;&amp;ucy;&amp;gcy;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41" r="18694"/>
          <a:stretch>
            <a:fillRect/>
          </a:stretch>
        </p:blipFill>
        <p:spPr bwMode="auto">
          <a:xfrm>
            <a:off x="7524328" y="0"/>
            <a:ext cx="1420179" cy="1944215"/>
          </a:xfrm>
          <a:prstGeom prst="rect">
            <a:avLst/>
          </a:prstGeom>
          <a:noFill/>
        </p:spPr>
      </p:pic>
      <p:pic>
        <p:nvPicPr>
          <p:cNvPr id="3084" name="Рисунок 22" descr="&amp;CHcy;&amp;iecy;&amp;rcy;&amp;ncy;&amp;icy;&amp;kcy;&amp;a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58530">
            <a:off x="6166482" y="1546289"/>
            <a:ext cx="648481" cy="814372"/>
          </a:xfrm>
          <a:prstGeom prst="rect">
            <a:avLst/>
          </a:prstGeom>
          <a:noFill/>
        </p:spPr>
      </p:pic>
      <p:pic>
        <p:nvPicPr>
          <p:cNvPr id="3085" name="Рисунок 16" descr="&amp;Ncy;&amp;ocy;&amp;vcy;&amp;ocy;&amp;scy;&amp;tcy;&amp;icy; &amp;Mcy;&amp;Bcy;&amp;Dcy;&amp;Ocy;&amp;Ucy; &quot;&amp;TScy;&amp;iecy;&amp;ncy;&amp;tcy;&amp;rcy; - &amp;dcy;&amp;iecy;&amp;tcy;&amp;scy;&amp;kcy;&amp;icy;&amp;jcy; &amp;scy;&amp;acy;&amp;dcy; 46&quot;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332656"/>
            <a:ext cx="1296144" cy="1700015"/>
          </a:xfrm>
          <a:prstGeom prst="rect">
            <a:avLst/>
          </a:prstGeom>
          <a:noFill/>
        </p:spPr>
      </p:pic>
      <p:pic>
        <p:nvPicPr>
          <p:cNvPr id="3087" name="Рисунок 28" descr="&amp;Scy;&amp;kcy;&amp;acy;&amp;zcy;&amp;ocy;&amp;chcy;&amp;ncy;&amp;ycy;&amp;iecy; &amp;gcy;&amp;rcy;&amp;icy;&amp;bcy;&amp;ycy;, &amp;mcy;&amp;ucy;&amp;khcy;&amp;ocy;&amp;mcy;&amp;ocy;&amp;rcy;&amp;ycy;, &amp;kcy;&amp;lcy;&amp;acy;&amp;scy;&amp;tcy;&amp;iecy;&amp;rcy;&amp;ycy; &amp;scy; &amp;gcy;&amp;rcy;&amp;icy;&amp;bcy;&amp;acy;&amp;mcy;&amp;icy; - &amp;kcy;&amp;lcy;&amp;icy;&amp;pcy;&amp;acy;&amp;rcy;&amp;tcy; &amp;ncy;&amp;acy; &amp;pcy;&amp;rcy;&amp;ocy;&amp;zcy;&amp;rcy;&amp;acy;&amp;chcy;&amp;ncy;&amp;ocy;&amp;mcy; &amp;fcy;&amp;ocy;&amp;ncy;&amp;iecy; &quot; &amp;Vcy;&amp;ycy;&amp;pcy;&amp;ucy;&amp;scy;&amp;kcy;&amp;ncy;&amp;ycy;&amp;iecy; &amp;fcy;&amp;ocy;&amp;tcy;&amp;ocy;&amp;kcy;&amp;ncy;&amp;icy;&amp;gcy;&amp;icy;, &amp;dcy;&amp;iecy;&amp;tcy;&amp;scy;&amp;kcy;&amp;icy;&amp;iecy; &amp;pcy;&amp;ocy;&amp;rcy;&amp;tcy;&amp;rcy;&amp;iecy;&amp;tcy;&amp;ycy;, &amp;scy;&amp;vcy;&amp;acy;&amp;dcy;&amp;iecy;&amp;bcy;&amp;ncy;&amp;ycy;&amp;iecy; &amp;fcy;&amp;ocy;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0" y="1844824"/>
            <a:ext cx="720080" cy="566871"/>
          </a:xfrm>
          <a:prstGeom prst="rect">
            <a:avLst/>
          </a:prstGeom>
          <a:noFill/>
        </p:spPr>
      </p:pic>
      <p:pic>
        <p:nvPicPr>
          <p:cNvPr id="16" name="Рисунок 15" descr="&amp;zcy;&amp;vcy;&amp;iecy;&amp;rcy;&amp;icy;&amp;ncy;&amp;acy;&amp;yacy; &amp;tcy;&amp;rcy;&amp;ocy;&amp;pcy;&amp;acy;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9551" y="2636912"/>
            <a:ext cx="2232249" cy="1674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Рисунок 34" descr="&amp;Scy;&amp;kcy;&amp;acy;&amp;chcy;&amp;acy;&amp;tcy;&amp;softcy; &amp;ocy;&amp;bcy;&amp;ocy;&amp;icy; &amp;Pcy;&amp;tcy;&amp;icy;&amp;tscy;&amp;ycy; Zeng Xiao Lian, &amp;bcy;&amp;ocy;&amp;lcy;&amp;ocy;&amp;tcy;&amp;ncy;&amp;acy;&amp;yacy; &amp;scy;&amp;ocy;&amp;vcy;&amp;acy; &amp;ncy;&amp;acy; &amp;rcy;&amp;acy;&amp;bcy;&amp;ocy;&amp;chcy;&amp;icy;&amp;jcy; &amp;scy;&amp;tcy;&amp;ocy;&amp;lcy; 1280x1024"/>
          <p:cNvPicPr>
            <a:picLocks noChangeAspect="1" noChangeArrowheads="1"/>
          </p:cNvPicPr>
          <p:nvPr/>
        </p:nvPicPr>
        <p:blipFill>
          <a:blip r:embed="rId13" cstate="print"/>
          <a:srcRect l="17598" r="13643"/>
          <a:stretch>
            <a:fillRect/>
          </a:stretch>
        </p:blipFill>
        <p:spPr bwMode="auto">
          <a:xfrm>
            <a:off x="7472230" y="2564904"/>
            <a:ext cx="142721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Рисунок 37" descr="Clipart Of Grass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2564904"/>
            <a:ext cx="1271587" cy="1485900"/>
          </a:xfrm>
          <a:prstGeom prst="rect">
            <a:avLst/>
          </a:prstGeom>
          <a:noFill/>
        </p:spPr>
      </p:pic>
      <p:pic>
        <p:nvPicPr>
          <p:cNvPr id="3077" name="Рисунок 40" descr="&amp;TScy;&amp;vcy;&amp;iecy;&amp;tcy;&amp;ycy; - &amp;Kcy;&amp;lcy;&amp;icy;&amp;pcy;&amp;acy;&amp;rcy;&amp;tcy;&amp;ycy; - &amp;Kcy;&amp;acy;&amp;tcy;&amp;acy;&amp;lcy;&amp;ocy;&amp;gcy; &amp;scy;&amp;tcy;&amp;acy;&amp;tcy;&amp;iecy;&amp;jcy; - &amp;Fcy;&amp;ocy;&amp;tcy;&amp;ocy;&amp;shcy;&amp;ocy;&amp;pcy; + &amp;ocy;&amp;tcy; &amp;Mcy;&amp;icy;&amp;lcy;&amp;lcy;&amp;iecy;&amp;dcy;&amp;icy; &amp;Mcy;&amp;acy;&amp;lcy;&amp;icy;&amp;ncy;&amp;ocy;&amp;vcy;&amp;scy;&amp;kcy;&amp;ocy;&amp;jcy;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7544" y="4653136"/>
            <a:ext cx="1152525" cy="1543050"/>
          </a:xfrm>
          <a:prstGeom prst="rect">
            <a:avLst/>
          </a:prstGeom>
          <a:noFill/>
        </p:spPr>
      </p:pic>
      <p:pic>
        <p:nvPicPr>
          <p:cNvPr id="3076" name="Рисунок 43" descr="Nose-clip-art-10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000" t="62857" r="60001" b="4459"/>
          <a:stretch>
            <a:fillRect/>
          </a:stretch>
        </p:blipFill>
        <p:spPr bwMode="auto">
          <a:xfrm>
            <a:off x="1907704" y="4581128"/>
            <a:ext cx="1224136" cy="1615037"/>
          </a:xfrm>
          <a:prstGeom prst="rect">
            <a:avLst/>
          </a:prstGeom>
          <a:noFill/>
        </p:spPr>
      </p:pic>
      <p:pic>
        <p:nvPicPr>
          <p:cNvPr id="21" name="Рисунок 20" descr="&amp;Zcy;&amp;ncy;&amp;acy;&amp;kcy;&amp;ocy;&amp;mcy;&amp;icy;&amp;mcy;&amp;scy;&amp;yacy; &amp;scy; &amp;rcy;&amp;ocy;&amp;dcy;&amp;ncy;&amp;icy;&amp;kcy;&amp;acy;&amp;mcy;&amp;icy; - &amp;Ecy;&amp;kcy;&amp;ocy;&amp;lcy;&amp;ocy;&amp;gcy;&amp;icy;&amp;yacy; - &amp;Pcy;&amp;ocy;&amp;lcy;&amp;iecy;&amp;zcy;&amp;ncy;&amp;ycy;&amp;iecy; &amp;scy;&amp;tcy;&amp;acy;&amp;tcy;&amp;softcy;&amp;icy; - &amp;Pcy;&amp;rcy;&amp;icy;&amp;yucy;&amp;tcy; &amp;dcy;&amp;lcy;&amp;yacy; &amp;bcy;&amp;iecy;&amp;zcy;&amp;dcy;&amp;ocy;&amp;mcy;&amp;ncy;&amp;ycy;&amp;khcy; &amp;zhcy;&amp;icy;&amp;vcy;&amp;ocy;&amp;tcy;&amp;ncy;&amp;ycy;&amp;khcy; &quot;&amp;Pcy;&amp;Icy;&amp;Fcy;&quot;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419872" y="4725144"/>
            <a:ext cx="2298128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3" name="Рисунок 49" descr="Olde Key clip art - vector clip art online, royalty free &amp; public domain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0116"/>
          <a:stretch>
            <a:fillRect/>
          </a:stretch>
        </p:blipFill>
        <p:spPr bwMode="auto">
          <a:xfrm rot="20963961">
            <a:off x="6175440" y="4990112"/>
            <a:ext cx="1419225" cy="1123950"/>
          </a:xfrm>
          <a:prstGeom prst="rect">
            <a:avLst/>
          </a:prstGeom>
          <a:noFill/>
        </p:spPr>
      </p:pic>
      <p:pic>
        <p:nvPicPr>
          <p:cNvPr id="3074" name="Рисунок 52" descr="&amp;Scy;&amp;kcy;&amp;acy;&amp;chcy;&amp;acy;&amp;tcy;&amp;softcy; Parachute Windows Phone: &amp;Kcy;&amp;lcy;&amp;acy;&amp;scy;&amp;scy;&amp;icy;&amp;kcy;&amp;ucy;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4869160"/>
            <a:ext cx="1400175" cy="1400175"/>
          </a:xfrm>
          <a:prstGeom prst="rect">
            <a:avLst/>
          </a:prstGeom>
          <a:noFill/>
        </p:spPr>
      </p:pic>
      <p:pic>
        <p:nvPicPr>
          <p:cNvPr id="3083" name="Рисунок 55" descr="&amp;CHcy;&amp;iecy;&amp;rcy;&amp;ncy;&amp;ycy;&amp;iecy; &amp;scy;&amp;lcy;&amp;iecy;&amp;dcy;&amp;ycy; &amp;rcy;&amp;acy;&amp;zcy;&amp;lcy;&amp;icy;&amp;chcy;&amp;ncy;&amp;ycy;&amp;khcy; &amp;zcy;&amp;vcy;&amp;iecy;&amp;rcy;&amp;iecy;&amp;jcy; &amp;ncy;&amp;acy; &amp;bcy;&amp;iecy;&amp;lcy;&amp;ocy;&amp;mcy; &amp;fcy;&amp;ocy;&amp;ncy;&amp;iecy; &amp;scy; &amp;ncy;&amp;acy;&amp;zcy;&amp;vcy;&amp;acy;&amp;ncy;&amp;icy;&amp;yacy;&amp;mcy;&amp;icy;; &amp;icy;&amp;lcy;&amp;lcy;&amp;yucy;&amp;scy;&amp;tcy;&amp;rcy;&amp;acy;&amp;tscy;&amp;icy;&amp;yacy; 2942785, &amp;icy;&amp;lcy;&amp;lcy;&amp;yucy;&amp;scy;&amp;tcy;&amp;rcy;&amp;acy;&amp;tcy;&amp;ocy;&amp;rcy; &amp;Pcy;&amp;acy;&amp;vcy;&amp;iecy;&amp;lcy; &amp;Kcy;&amp;ocy;&amp;ncy;&amp;ocy;&amp;vcy;&amp;acy;&amp;lcy;&amp;ocy;&amp;vcy;. &amp;Fcy;&amp;ocy;&amp;tcy;&amp;ocy;&amp;bcy;&amp;acy;&amp;ncy;&amp;kcy; &amp;Lcy;&amp;ocy;&amp;rcy;&amp;icy; - &amp;Pcy;&amp;rcy;&amp;ocy;&amp;dcy;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236" r="84129" b="86630"/>
          <a:stretch>
            <a:fillRect/>
          </a:stretch>
        </p:blipFill>
        <p:spPr bwMode="auto">
          <a:xfrm rot="-981915">
            <a:off x="327263" y="2486655"/>
            <a:ext cx="555625" cy="617538"/>
          </a:xfrm>
          <a:prstGeom prst="rect">
            <a:avLst/>
          </a:prstGeom>
          <a:noFill/>
        </p:spPr>
      </p:pic>
      <p:pic>
        <p:nvPicPr>
          <p:cNvPr id="3081" name="Picture 9" descr="&amp;CHcy;&amp;iecy;&amp;rcy;&amp;ncy;&amp;ycy;&amp;iecy; &amp;scy;&amp;lcy;&amp;iecy;&amp;dcy;&amp;ycy; &amp;rcy;&amp;acy;&amp;zcy;&amp;lcy;&amp;icy;&amp;chcy;&amp;ncy;&amp;ycy;&amp;khcy; &amp;zcy;&amp;vcy;&amp;iecy;&amp;rcy;&amp;iecy;&amp;jcy; &amp;ncy;&amp;acy; &amp;bcy;&amp;iecy;&amp;lcy;&amp;ocy;&amp;mcy; &amp;fcy;&amp;ocy;&amp;ncy;&amp;iecy; &amp;scy; &amp;ncy;&amp;acy;&amp;zcy;&amp;vcy;&amp;acy;&amp;ncy;&amp;icy;&amp;yacy;&amp;mcy;&amp;icy;; &amp;icy;&amp;lcy;&amp;lcy;&amp;yucy;&amp;scy;&amp;tcy;&amp;rcy;&amp;acy;&amp;tscy;&amp;icy;&amp;yacy; 2942785, &amp;icy;&amp;lcy;&amp;lcy;&amp;yucy;&amp;scy;&amp;tcy;&amp;rcy;&amp;acy;&amp;tcy;&amp;ocy;&amp;rcy; &amp;Pcy;&amp;acy;&amp;vcy;&amp;iecy;&amp;lcy; &amp;Kcy;&amp;ocy;&amp;ncy;&amp;ocy;&amp;vcy;&amp;acy;&amp;lcy;&amp;ocy;&amp;vcy;. &amp;Fcy;&amp;ocy;&amp;tcy;&amp;ocy;&amp;bcy;&amp;acy;&amp;ncy;&amp;kcy; &amp;Lcy;&amp;ocy;&amp;rcy;&amp;icy; - &amp;Pcy;&amp;rcy;&amp;ocy;&amp;dcy;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5056" t="76880" r="12473" b="5850"/>
          <a:stretch>
            <a:fillRect/>
          </a:stretch>
        </p:blipFill>
        <p:spPr bwMode="auto">
          <a:xfrm rot="1096293">
            <a:off x="2551834" y="3360884"/>
            <a:ext cx="589054" cy="652168"/>
          </a:xfrm>
          <a:prstGeom prst="rect">
            <a:avLst/>
          </a:prstGeom>
          <a:noFill/>
        </p:spPr>
      </p:pic>
      <p:pic>
        <p:nvPicPr>
          <p:cNvPr id="3082" name="Picture 10" descr="&amp;CHcy;&amp;iecy;&amp;rcy;&amp;ncy;&amp;ycy;&amp;iecy; &amp;scy;&amp;lcy;&amp;iecy;&amp;dcy;&amp;ycy; &amp;rcy;&amp;acy;&amp;zcy;&amp;lcy;&amp;icy;&amp;chcy;&amp;ncy;&amp;ycy;&amp;khcy; &amp;zcy;&amp;vcy;&amp;iecy;&amp;rcy;&amp;iecy;&amp;jcy; &amp;ncy;&amp;acy; &amp;bcy;&amp;iecy;&amp;lcy;&amp;ocy;&amp;mcy; &amp;fcy;&amp;ocy;&amp;ncy;&amp;iecy; &amp;scy; &amp;ncy;&amp;acy;&amp;zcy;&amp;vcy;&amp;acy;&amp;ncy;&amp;icy;&amp;yacy;&amp;mcy;&amp;icy;; &amp;icy;&amp;lcy;&amp;lcy;&amp;yucy;&amp;scy;&amp;tcy;&amp;rcy;&amp;acy;&amp;tscy;&amp;icy;&amp;yacy; 2942785, &amp;icy;&amp;lcy;&amp;lcy;&amp;yucy;&amp;scy;&amp;tcy;&amp;rcy;&amp;acy;&amp;tcy;&amp;ocy;&amp;rcy; &amp;Pcy;&amp;acy;&amp;vcy;&amp;iecy;&amp;lcy; &amp;Kcy;&amp;ocy;&amp;ncy;&amp;ocy;&amp;vcy;&amp;acy;&amp;lcy;&amp;ocy;&amp;vcy;. &amp;Fcy;&amp;ocy;&amp;tcy;&amp;ocy;&amp;bcy;&amp;acy;&amp;ncy;&amp;kcy; &amp;Lcy;&amp;ocy;&amp;rcy;&amp;icy; - &amp;Pcy;&amp;rcy;&amp;ocy;&amp;dcy;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5056" t="76880" r="12473" b="5850"/>
          <a:stretch>
            <a:fillRect/>
          </a:stretch>
        </p:blipFill>
        <p:spPr bwMode="auto">
          <a:xfrm rot="1518749" flipH="1">
            <a:off x="1216256" y="3586688"/>
            <a:ext cx="533400" cy="590550"/>
          </a:xfrm>
          <a:prstGeom prst="rect">
            <a:avLst/>
          </a:prstGeom>
          <a:noFill/>
        </p:spPr>
      </p:pic>
      <p:pic>
        <p:nvPicPr>
          <p:cNvPr id="27" name="Picture 10" descr="&amp;CHcy;&amp;iecy;&amp;rcy;&amp;ncy;&amp;ycy;&amp;iecy; &amp;scy;&amp;lcy;&amp;iecy;&amp;dcy;&amp;ycy; &amp;rcy;&amp;acy;&amp;zcy;&amp;lcy;&amp;icy;&amp;chcy;&amp;ncy;&amp;ycy;&amp;khcy; &amp;zcy;&amp;vcy;&amp;iecy;&amp;rcy;&amp;iecy;&amp;jcy; &amp;ncy;&amp;acy; &amp;bcy;&amp;iecy;&amp;lcy;&amp;ocy;&amp;mcy; &amp;fcy;&amp;ocy;&amp;ncy;&amp;iecy; &amp;scy; &amp;ncy;&amp;acy;&amp;zcy;&amp;vcy;&amp;acy;&amp;ncy;&amp;icy;&amp;yacy;&amp;mcy;&amp;icy;; &amp;icy;&amp;lcy;&amp;lcy;&amp;yucy;&amp;scy;&amp;tcy;&amp;rcy;&amp;acy;&amp;tscy;&amp;icy;&amp;yacy; 2942785, &amp;icy;&amp;lcy;&amp;lcy;&amp;yucy;&amp;scy;&amp;tcy;&amp;rcy;&amp;acy;&amp;tcy;&amp;ocy;&amp;rcy; &amp;Pcy;&amp;acy;&amp;vcy;&amp;iecy;&amp;lcy; &amp;Kcy;&amp;ocy;&amp;ncy;&amp;ocy;&amp;vcy;&amp;acy;&amp;lcy;&amp;ocy;&amp;vcy;. &amp;Fcy;&amp;ocy;&amp;tcy;&amp;ocy;&amp;bcy;&amp;acy;&amp;ncy;&amp;kcy; &amp;Lcy;&amp;ocy;&amp;rcy;&amp;icy; - &amp;Pcy;&amp;rcy;&amp;ocy;&amp;dcy;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5056" t="76880" r="12473" b="5850"/>
          <a:stretch>
            <a:fillRect/>
          </a:stretch>
        </p:blipFill>
        <p:spPr bwMode="auto">
          <a:xfrm flipH="1">
            <a:off x="1547664" y="3212976"/>
            <a:ext cx="386549" cy="427965"/>
          </a:xfrm>
          <a:prstGeom prst="rect">
            <a:avLst/>
          </a:prstGeom>
          <a:noFill/>
        </p:spPr>
      </p:pic>
      <p:cxnSp>
        <p:nvCxnSpPr>
          <p:cNvPr id="30" name="Скругленная соединительная линия 29"/>
          <p:cNvCxnSpPr/>
          <p:nvPr/>
        </p:nvCxnSpPr>
        <p:spPr>
          <a:xfrm>
            <a:off x="3275856" y="2780928"/>
            <a:ext cx="2520280" cy="1512168"/>
          </a:xfrm>
          <a:prstGeom prst="curvedConnector3">
            <a:avLst>
              <a:gd name="adj1" fmla="val 61989"/>
            </a:avLst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779912" y="3140968"/>
            <a:ext cx="792088" cy="720080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nkoboev.ru/images/NDM1MDQ2/Bankoboev.Ru_doroga_na_opushke_le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640960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32941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Эта модница лесная</a:t>
            </a:r>
            <a:br>
              <a:rPr lang="ru-RU" dirty="0" smtClean="0"/>
            </a:br>
            <a:r>
              <a:rPr lang="ru-RU" dirty="0" smtClean="0"/>
              <a:t>Часто свой наряд меняет:</a:t>
            </a:r>
            <a:br>
              <a:rPr lang="ru-RU" dirty="0" smtClean="0"/>
            </a:br>
            <a:r>
              <a:rPr lang="ru-RU" dirty="0" smtClean="0"/>
              <a:t>В шубке белой зимой,</a:t>
            </a:r>
            <a:br>
              <a:rPr lang="ru-RU" dirty="0" smtClean="0"/>
            </a:br>
            <a:r>
              <a:rPr lang="ru-RU" dirty="0" smtClean="0"/>
              <a:t>Вся в серёжках весной,</a:t>
            </a:r>
            <a:br>
              <a:rPr lang="ru-RU" dirty="0" smtClean="0"/>
            </a:br>
            <a:r>
              <a:rPr lang="ru-RU" dirty="0" smtClean="0"/>
              <a:t>Сарафан зелёный летом,</a:t>
            </a:r>
            <a:br>
              <a:rPr lang="ru-RU" dirty="0" smtClean="0"/>
            </a:br>
            <a:r>
              <a:rPr lang="ru-RU" dirty="0" smtClean="0"/>
              <a:t>В день осенний в плащ одета.</a:t>
            </a:r>
            <a:br>
              <a:rPr lang="ru-RU" dirty="0" smtClean="0"/>
            </a:br>
            <a:r>
              <a:rPr lang="ru-RU" dirty="0" smtClean="0"/>
              <a:t>Если ветер налетит,</a:t>
            </a:r>
            <a:br>
              <a:rPr lang="ru-RU" dirty="0" smtClean="0"/>
            </a:br>
            <a:r>
              <a:rPr lang="ru-RU" dirty="0" smtClean="0"/>
              <a:t>Золотистый плащ шуршит. </a:t>
            </a:r>
            <a:endParaRPr lang="ru-RU" dirty="0"/>
          </a:p>
        </p:txBody>
      </p:sp>
      <p:pic>
        <p:nvPicPr>
          <p:cNvPr id="16386" name="Picture 2" descr="F:\Мои рисунки\РАСТЕНИЯ\01 ДЕРЕВЬЯ, КУСТЫ\01 ДЕРЕВЬЯ КУСТЫ картинки\БЕРЕЗА\Berez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2324555" cy="29523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31840" y="332656"/>
            <a:ext cx="30264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Прямо в небо рвутся, ввысь;</a:t>
            </a:r>
          </a:p>
          <a:p>
            <a:r>
              <a:rPr lang="ru-RU" dirty="0" smtClean="0"/>
              <a:t>Ты внимательно всмотрись:</a:t>
            </a:r>
          </a:p>
          <a:p>
            <a:r>
              <a:rPr lang="ru-RU" dirty="0" smtClean="0"/>
              <a:t>Не березы, не осинки,</a:t>
            </a:r>
          </a:p>
          <a:p>
            <a:r>
              <a:rPr lang="ru-RU" dirty="0" smtClean="0"/>
              <a:t>Нет листочков, есть хвоинки.</a:t>
            </a:r>
            <a:endParaRPr lang="ru-RU" dirty="0"/>
          </a:p>
        </p:txBody>
      </p:sp>
      <p:pic>
        <p:nvPicPr>
          <p:cNvPr id="5" name="Picture 16" descr="00ab2865f6d2fce3cd88398a6ab33853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29" t="8101" r="67873" b="18282"/>
          <a:stretch>
            <a:fillRect/>
          </a:stretch>
        </p:blipFill>
        <p:spPr bwMode="auto">
          <a:xfrm>
            <a:off x="2483768" y="2636912"/>
            <a:ext cx="1789498" cy="38884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91880" y="1844824"/>
            <a:ext cx="2836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Ветви над рекой склонила,</a:t>
            </a:r>
          </a:p>
          <a:p>
            <a:r>
              <a:rPr lang="ru-RU" dirty="0" smtClean="0"/>
              <a:t>В речку смотрится уныло.</a:t>
            </a:r>
            <a:endParaRPr lang="ru-RU" dirty="0"/>
          </a:p>
        </p:txBody>
      </p:sp>
      <p:pic>
        <p:nvPicPr>
          <p:cNvPr id="16387" name="Picture 3" descr="F:\Мои рисунки\РАСТЕНИЯ\01 ДЕРЕВЬЯ, КУСТЫ\01 ДЕРЕВЬЯ КУСТЫ картинки\ИВА\d2c14a5eab1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717032"/>
            <a:ext cx="2673196" cy="290626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374459" y="476672"/>
            <a:ext cx="27695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Осень  тихая настанет,</a:t>
            </a:r>
          </a:p>
          <a:p>
            <a:r>
              <a:rPr lang="ru-RU" dirty="0" smtClean="0"/>
              <a:t>Дивным дерево то станет:</a:t>
            </a:r>
          </a:p>
          <a:p>
            <a:r>
              <a:rPr lang="ru-RU" dirty="0" smtClean="0"/>
              <a:t>Листья – звезды яркие,</a:t>
            </a:r>
          </a:p>
          <a:p>
            <a:r>
              <a:rPr lang="ru-RU" dirty="0" smtClean="0"/>
              <a:t>Золотые, жаркие.</a:t>
            </a:r>
            <a:endParaRPr lang="ru-RU" dirty="0"/>
          </a:p>
        </p:txBody>
      </p:sp>
      <p:pic>
        <p:nvPicPr>
          <p:cNvPr id="16389" name="Picture 5" descr="http://images.clipartlogo.com/files/ss/original/840/84002848/autumn-vector-tree-mapl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1844824"/>
            <a:ext cx="3259002" cy="4161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88640"/>
            <a:ext cx="6675042" cy="8512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чего нужны деревья?</a:t>
            </a:r>
            <a:endParaRPr lang="ru-RU" sz="4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3419872" y="1052736"/>
            <a:ext cx="2191100" cy="2664296"/>
            <a:chOff x="3419872" y="908720"/>
            <a:chExt cx="2191100" cy="2664296"/>
          </a:xfrm>
        </p:grpSpPr>
        <p:pic>
          <p:nvPicPr>
            <p:cNvPr id="17414" name="Picture 6" descr="http://us.cdn3.123rf.com/168nwm/grgroup/grgroup1204/grgroup120400317/13339313-human-nose-illustration-with-black-line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07904" y="908720"/>
              <a:ext cx="1903068" cy="2664296"/>
            </a:xfrm>
            <a:prstGeom prst="rect">
              <a:avLst/>
            </a:prstGeom>
            <a:noFill/>
          </p:spPr>
        </p:pic>
        <p:sp>
          <p:nvSpPr>
            <p:cNvPr id="20" name="Прямоугольник 19"/>
            <p:cNvSpPr/>
            <p:nvPr/>
          </p:nvSpPr>
          <p:spPr>
            <a:xfrm>
              <a:off x="3419872" y="2708920"/>
              <a:ext cx="411879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</a:t>
              </a:r>
              <a:endParaRPr lang="ru-RU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372200" y="1340768"/>
            <a:ext cx="2304256" cy="1944216"/>
            <a:chOff x="6372200" y="1340768"/>
            <a:chExt cx="2304256" cy="1944216"/>
          </a:xfrm>
        </p:grpSpPr>
        <p:pic>
          <p:nvPicPr>
            <p:cNvPr id="17422" name="Picture 14" descr="http://image.newsru.com/pict/id/large/1063096_20080522190507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625" t="12600" r="22039" b="14951"/>
            <a:stretch>
              <a:fillRect/>
            </a:stretch>
          </p:blipFill>
          <p:spPr bwMode="auto">
            <a:xfrm>
              <a:off x="6732240" y="1340768"/>
              <a:ext cx="1944216" cy="1944216"/>
            </a:xfrm>
            <a:prstGeom prst="rect">
              <a:avLst/>
            </a:prstGeom>
            <a:noFill/>
          </p:spPr>
        </p:pic>
        <p:sp>
          <p:nvSpPr>
            <p:cNvPr id="22" name="Прямоугольник 21"/>
            <p:cNvSpPr/>
            <p:nvPr/>
          </p:nvSpPr>
          <p:spPr>
            <a:xfrm>
              <a:off x="6372200" y="2636912"/>
              <a:ext cx="411879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3</a:t>
              </a:r>
              <a:endParaRPr lang="ru-RU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131840" y="3861048"/>
            <a:ext cx="2232248" cy="2712092"/>
            <a:chOff x="3131840" y="3861048"/>
            <a:chExt cx="2232248" cy="2712092"/>
          </a:xfrm>
        </p:grpSpPr>
        <p:pic>
          <p:nvPicPr>
            <p:cNvPr id="5122" name="Picture 2" descr="http://www.rmt-msk.ru/private/fullhouse/shop_load/231/c22_01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3888" y="3861048"/>
              <a:ext cx="1800200" cy="2712092"/>
            </a:xfrm>
            <a:prstGeom prst="rect">
              <a:avLst/>
            </a:prstGeom>
            <a:noFill/>
          </p:spPr>
        </p:pic>
        <p:sp>
          <p:nvSpPr>
            <p:cNvPr id="25" name="Прямоугольник 24"/>
            <p:cNvSpPr/>
            <p:nvPr/>
          </p:nvSpPr>
          <p:spPr>
            <a:xfrm>
              <a:off x="3131840" y="5733256"/>
              <a:ext cx="411879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5</a:t>
              </a:r>
              <a:endParaRPr lang="ru-RU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11560" y="3789040"/>
            <a:ext cx="2130114" cy="2528991"/>
            <a:chOff x="611560" y="3789040"/>
            <a:chExt cx="2130114" cy="2528991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755576" y="3789040"/>
              <a:ext cx="1986098" cy="2454113"/>
              <a:chOff x="5970278" y="1622959"/>
              <a:chExt cx="2490154" cy="3154447"/>
            </a:xfrm>
          </p:grpSpPr>
          <p:pic>
            <p:nvPicPr>
              <p:cNvPr id="17418" name="Picture 10" descr="http://rylik.ru/uploads/posts/2011-11/1320686319_1aawtpprstf500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25704" r="16841" b="63497"/>
              <a:stretch>
                <a:fillRect/>
              </a:stretch>
            </p:blipFill>
            <p:spPr bwMode="auto">
              <a:xfrm rot="922131">
                <a:off x="5970278" y="1622959"/>
                <a:ext cx="2057207" cy="205720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424" name="Picture 16" descr="http://i006.radikal.ru/0908/0f/22ecdb766c09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372200" y="3068960"/>
                <a:ext cx="2088232" cy="1708446"/>
              </a:xfrm>
              <a:prstGeom prst="rect">
                <a:avLst/>
              </a:prstGeom>
              <a:noFill/>
            </p:spPr>
          </p:pic>
        </p:grpSp>
        <p:sp>
          <p:nvSpPr>
            <p:cNvPr id="26" name="Прямоугольник 25"/>
            <p:cNvSpPr/>
            <p:nvPr/>
          </p:nvSpPr>
          <p:spPr>
            <a:xfrm>
              <a:off x="611560" y="5733256"/>
              <a:ext cx="411879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</a:t>
              </a:r>
              <a:endParaRPr lang="ru-RU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940152" y="4005064"/>
            <a:ext cx="2951924" cy="2376264"/>
            <a:chOff x="5940152" y="4005064"/>
            <a:chExt cx="2951924" cy="2376264"/>
          </a:xfrm>
        </p:grpSpPr>
        <p:pic>
          <p:nvPicPr>
            <p:cNvPr id="17428" name="Picture 20" descr="http://cs311417.vk.me/v311417037/305f/DalienuaALQ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775" t="22967" r="18643"/>
            <a:stretch>
              <a:fillRect/>
            </a:stretch>
          </p:blipFill>
          <p:spPr bwMode="auto">
            <a:xfrm flipH="1">
              <a:off x="5940152" y="4005064"/>
              <a:ext cx="2951924" cy="2376264"/>
            </a:xfrm>
            <a:prstGeom prst="rect">
              <a:avLst/>
            </a:prstGeom>
            <a:noFill/>
          </p:spPr>
        </p:pic>
        <p:sp>
          <p:nvSpPr>
            <p:cNvPr id="27" name="Прямоугольник 26"/>
            <p:cNvSpPr/>
            <p:nvPr/>
          </p:nvSpPr>
          <p:spPr>
            <a:xfrm>
              <a:off x="6300192" y="5733256"/>
              <a:ext cx="411879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6</a:t>
              </a:r>
              <a:endParaRPr lang="ru-RU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95536" y="908720"/>
            <a:ext cx="2664296" cy="2952328"/>
            <a:chOff x="395536" y="908720"/>
            <a:chExt cx="2664296" cy="2952328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467544" y="908720"/>
              <a:ext cx="2592288" cy="2952328"/>
              <a:chOff x="323528" y="620688"/>
              <a:chExt cx="2592288" cy="2952328"/>
            </a:xfrm>
          </p:grpSpPr>
          <p:pic>
            <p:nvPicPr>
              <p:cNvPr id="17410" name="Picture 2" descr="https://img-fotki.yandex.ru/get/6102/34907849.40/0_838e0_19e40e72_L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flipH="1">
                <a:off x="323528" y="620688"/>
                <a:ext cx="1664929" cy="2160240"/>
              </a:xfrm>
              <a:prstGeom prst="rect">
                <a:avLst/>
              </a:prstGeom>
              <a:noFill/>
            </p:spPr>
          </p:pic>
          <p:pic>
            <p:nvPicPr>
              <p:cNvPr id="17412" name="Picture 4" descr="http://www.domo-mir.ru/imageModul/chop/10000053611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87624" y="1844824"/>
                <a:ext cx="1728192" cy="1728192"/>
              </a:xfrm>
              <a:prstGeom prst="rect">
                <a:avLst/>
              </a:prstGeom>
              <a:noFill/>
            </p:spPr>
          </p:pic>
        </p:grpSp>
        <p:sp>
          <p:nvSpPr>
            <p:cNvPr id="32" name="Прямоугольник 31"/>
            <p:cNvSpPr/>
            <p:nvPr/>
          </p:nvSpPr>
          <p:spPr>
            <a:xfrm>
              <a:off x="395536" y="2708920"/>
              <a:ext cx="411879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</a:t>
              </a:r>
              <a:endParaRPr lang="ru-RU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88640"/>
            <a:ext cx="7253691" cy="78319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Какой предмет здесь лишний?</a:t>
            </a:r>
            <a:endParaRPr lang="ru-RU" sz="4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1746" name="Picture 2" descr="http://www.rusvelikaia.ru/upload/iblock/306/47f72a72aeb2be88d6a1a1152aeb4b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1728192" cy="2033167"/>
          </a:xfrm>
          <a:prstGeom prst="rect">
            <a:avLst/>
          </a:prstGeom>
          <a:noFill/>
        </p:spPr>
      </p:pic>
      <p:pic>
        <p:nvPicPr>
          <p:cNvPr id="31748" name="Picture 4" descr="http://enterer.ru/assets/images/kabare/C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077072"/>
            <a:ext cx="2232248" cy="2232248"/>
          </a:xfrm>
          <a:prstGeom prst="rect">
            <a:avLst/>
          </a:prstGeom>
          <a:noFill/>
        </p:spPr>
      </p:pic>
      <p:pic>
        <p:nvPicPr>
          <p:cNvPr id="31750" name="Picture 6" descr="http://o6oi.ru/main.php/55456-4/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556792"/>
            <a:ext cx="2304256" cy="1728192"/>
          </a:xfrm>
          <a:prstGeom prst="rect">
            <a:avLst/>
          </a:prstGeom>
          <a:noFill/>
        </p:spPr>
      </p:pic>
      <p:pic>
        <p:nvPicPr>
          <p:cNvPr id="31752" name="Picture 8" descr="http://www.mdk-arbat.ru/store2/Image/gifts_img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933056"/>
            <a:ext cx="2073829" cy="2304256"/>
          </a:xfrm>
          <a:prstGeom prst="rect">
            <a:avLst/>
          </a:prstGeom>
          <a:noFill/>
        </p:spPr>
      </p:pic>
      <p:pic>
        <p:nvPicPr>
          <p:cNvPr id="31754" name="Picture 10" descr="http://cdns2.freepik.com/free-photo/stylish-fat-little-book-vector_279-96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1556792"/>
            <a:ext cx="2520280" cy="1823781"/>
          </a:xfrm>
          <a:prstGeom prst="rect">
            <a:avLst/>
          </a:prstGeom>
          <a:noFill/>
        </p:spPr>
      </p:pic>
      <p:pic>
        <p:nvPicPr>
          <p:cNvPr id="31756" name="Picture 12" descr="http://img0.liveinternet.ru/images/attach/c/2/74/293/74293106_x_db19d7f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077072"/>
            <a:ext cx="2127755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0" y="188640"/>
            <a:ext cx="5074340" cy="8512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Кто в лесу живет?</a:t>
            </a:r>
            <a:endParaRPr lang="ru-RU" sz="4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88640"/>
            <a:ext cx="2936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Хозяин лесной,</a:t>
            </a:r>
          </a:p>
          <a:p>
            <a:r>
              <a:rPr lang="ru-RU" dirty="0" smtClean="0"/>
              <a:t>Просыпается весной.</a:t>
            </a:r>
          </a:p>
          <a:p>
            <a:r>
              <a:rPr lang="ru-RU" dirty="0" smtClean="0"/>
              <a:t>А зимой, под вьюжный вой,</a:t>
            </a:r>
          </a:p>
          <a:p>
            <a:r>
              <a:rPr lang="ru-RU" dirty="0" smtClean="0"/>
              <a:t>Спит в избушке снеговой.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484784"/>
            <a:ext cx="30106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Зверька узнаем мы с тобой</a:t>
            </a:r>
          </a:p>
          <a:p>
            <a:r>
              <a:rPr lang="ru-RU" dirty="0" smtClean="0"/>
              <a:t>По двум таким приметам –</a:t>
            </a:r>
          </a:p>
          <a:p>
            <a:r>
              <a:rPr lang="ru-RU" dirty="0" smtClean="0"/>
              <a:t>Он в шубе серенькой зимой,</a:t>
            </a:r>
          </a:p>
          <a:p>
            <a:r>
              <a:rPr lang="ru-RU" dirty="0" smtClean="0"/>
              <a:t>А в рыжей шубке – летом.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1052736"/>
            <a:ext cx="29082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День и ночь по лесу рыщет,</a:t>
            </a:r>
          </a:p>
          <a:p>
            <a:r>
              <a:rPr lang="ru-RU" dirty="0" smtClean="0"/>
              <a:t>День и ночь добычу ищет,</a:t>
            </a:r>
          </a:p>
          <a:p>
            <a:r>
              <a:rPr lang="ru-RU" dirty="0" smtClean="0"/>
              <a:t>Ходит-бродит он молчком,</a:t>
            </a:r>
          </a:p>
          <a:p>
            <a:r>
              <a:rPr lang="ru-RU" dirty="0" smtClean="0"/>
              <a:t>Уши серые торчком.</a:t>
            </a:r>
            <a:endParaRPr lang="ru-RU" dirty="0"/>
          </a:p>
        </p:txBody>
      </p:sp>
      <p:pic>
        <p:nvPicPr>
          <p:cNvPr id="4100" name="Picture 4" descr="http://krai.myschool44.edu.ru/pics/krasnaya_kniga_kuzbassa/volk.png"/>
          <p:cNvPicPr>
            <a:picLocks noChangeAspect="1" noChangeArrowheads="1"/>
          </p:cNvPicPr>
          <p:nvPr/>
        </p:nvPicPr>
        <p:blipFill>
          <a:blip r:embed="rId2" cstate="print"/>
          <a:srcRect l="15082" r="13278"/>
          <a:stretch>
            <a:fillRect/>
          </a:stretch>
        </p:blipFill>
        <p:spPr bwMode="auto">
          <a:xfrm>
            <a:off x="6948264" y="2204864"/>
            <a:ext cx="1872208" cy="1961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http://www.papa-vlad.ru/data/o-zhivotnykh/_Sibir-1.files/0013-022-Zimoj-shubka-stanovitsja-seroj-a-na-ushakh-pojavljajutsja-kistochki.jpg"/>
          <p:cNvPicPr>
            <a:picLocks noChangeAspect="1" noChangeArrowheads="1"/>
          </p:cNvPicPr>
          <p:nvPr/>
        </p:nvPicPr>
        <p:blipFill>
          <a:blip r:embed="rId3" cstate="print"/>
          <a:srcRect r="11806"/>
          <a:stretch>
            <a:fillRect/>
          </a:stretch>
        </p:blipFill>
        <p:spPr bwMode="auto">
          <a:xfrm flipH="1">
            <a:off x="179512" y="2708920"/>
            <a:ext cx="2162673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http://mishkilife.ru/img/art/12.jpg"/>
          <p:cNvPicPr>
            <a:picLocks noChangeAspect="1" noChangeArrowheads="1"/>
          </p:cNvPicPr>
          <p:nvPr/>
        </p:nvPicPr>
        <p:blipFill>
          <a:blip r:embed="rId4" cstate="print"/>
          <a:srcRect r="17391" b="3501"/>
          <a:stretch>
            <a:fillRect/>
          </a:stretch>
        </p:blipFill>
        <p:spPr bwMode="auto">
          <a:xfrm>
            <a:off x="3347864" y="980728"/>
            <a:ext cx="2232248" cy="182104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699792" y="2852936"/>
            <a:ext cx="32668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Хочешь – верь. Или не верь.</a:t>
            </a:r>
            <a:br>
              <a:rPr lang="ru-RU" dirty="0" smtClean="0"/>
            </a:br>
            <a:r>
              <a:rPr lang="ru-RU" dirty="0" smtClean="0"/>
              <a:t>Есть в лесу сохатый зверь.</a:t>
            </a:r>
            <a:br>
              <a:rPr lang="ru-RU" dirty="0" smtClean="0"/>
            </a:br>
            <a:r>
              <a:rPr lang="ru-RU" dirty="0" smtClean="0"/>
              <a:t>Словно вешалки рога,</a:t>
            </a:r>
            <a:br>
              <a:rPr lang="ru-RU" dirty="0" smtClean="0"/>
            </a:br>
            <a:r>
              <a:rPr lang="ru-RU" dirty="0" smtClean="0"/>
              <a:t>Очень грозен для врага.</a:t>
            </a:r>
            <a:br>
              <a:rPr lang="ru-RU" dirty="0" smtClean="0"/>
            </a:br>
            <a:r>
              <a:rPr lang="ru-RU" dirty="0" smtClean="0"/>
              <a:t>Шум в лесу. Что там стряслось?</a:t>
            </a:r>
            <a:br>
              <a:rPr lang="ru-RU" dirty="0" smtClean="0"/>
            </a:br>
            <a:r>
              <a:rPr lang="ru-RU" dirty="0" smtClean="0"/>
              <a:t>То бежит огромный ...</a:t>
            </a:r>
            <a:endParaRPr lang="ru-RU" dirty="0"/>
          </a:p>
        </p:txBody>
      </p:sp>
      <p:pic>
        <p:nvPicPr>
          <p:cNvPr id="4106" name="Picture 10" descr="http://savepic.org/55718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187624" y="4797152"/>
            <a:ext cx="2448272" cy="183620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516216" y="4653136"/>
            <a:ext cx="23841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Лесом катится клубок,</a:t>
            </a:r>
          </a:p>
          <a:p>
            <a:r>
              <a:rPr lang="ru-RU" dirty="0" smtClean="0"/>
              <a:t>У него колючий бок.</a:t>
            </a:r>
          </a:p>
          <a:p>
            <a:r>
              <a:rPr lang="ru-RU" dirty="0" smtClean="0"/>
              <a:t>Он охотится ночами</a:t>
            </a:r>
          </a:p>
          <a:p>
            <a:r>
              <a:rPr lang="ru-RU" dirty="0" smtClean="0"/>
              <a:t>За жуками и мышами.</a:t>
            </a:r>
          </a:p>
          <a:p>
            <a:endParaRPr lang="ru-RU" dirty="0"/>
          </a:p>
        </p:txBody>
      </p:sp>
      <p:pic>
        <p:nvPicPr>
          <p:cNvPr id="4108" name="Picture 12" descr="http://givotnie.com/wp-content/uploads/2011/04/egik_1.jpg"/>
          <p:cNvPicPr>
            <a:picLocks noChangeAspect="1" noChangeArrowheads="1"/>
          </p:cNvPicPr>
          <p:nvPr/>
        </p:nvPicPr>
        <p:blipFill>
          <a:blip r:embed="rId6" cstate="print"/>
          <a:srcRect l="15000" t="11118" r="10000" b="17729"/>
          <a:stretch>
            <a:fillRect/>
          </a:stretch>
        </p:blipFill>
        <p:spPr bwMode="auto">
          <a:xfrm flipH="1">
            <a:off x="4355976" y="5013176"/>
            <a:ext cx="2160240" cy="1536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4048" y="188640"/>
            <a:ext cx="3657239" cy="8512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Кто лишний?</a:t>
            </a:r>
            <a:endParaRPr lang="ru-RU" sz="4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4580" name="Picture 4" descr="http://www.free-lancers.net/posted_files/N4088F9427C2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3258542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4582" name="Picture 6" descr="https://encrypted-tbn2.gstatic.com/images?q=tbn:ANd9GcSTeVXDPZUtevArHEuAGk5tO_UGgt7F7Ocs29VyqETzUw02qW0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28800"/>
            <a:ext cx="4212468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4584" name="AutoShape 8" descr="http://lastvision.ru/wp-content/uploads/2014/06/1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6" name="Picture 10" descr="http://900igr.net/data/o-zhivotnykh/V-lesu-2.files/0004-007-Volk.jpg"/>
          <p:cNvPicPr>
            <a:picLocks noChangeAspect="1" noChangeArrowheads="1"/>
          </p:cNvPicPr>
          <p:nvPr/>
        </p:nvPicPr>
        <p:blipFill>
          <a:blip r:embed="rId5" cstate="print"/>
          <a:srcRect l="5417" t="11396" r="10623" b="8831"/>
          <a:stretch>
            <a:fillRect/>
          </a:stretch>
        </p:blipFill>
        <p:spPr bwMode="auto">
          <a:xfrm flipH="1">
            <a:off x="827584" y="3933056"/>
            <a:ext cx="3188573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file.mobilmusic.ru/e2/ec/20/1086510.jpg"/>
          <p:cNvPicPr>
            <a:picLocks noChangeAspect="1" noChangeArrowheads="1"/>
          </p:cNvPicPr>
          <p:nvPr/>
        </p:nvPicPr>
        <p:blipFill>
          <a:blip r:embed="rId3" cstate="print"/>
          <a:srcRect l="9704" r="10019"/>
          <a:stretch>
            <a:fillRect/>
          </a:stretch>
        </p:blipFill>
        <p:spPr bwMode="auto">
          <a:xfrm flipH="1">
            <a:off x="539552" y="764704"/>
            <a:ext cx="3289745" cy="230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220072" y="260648"/>
            <a:ext cx="3657239" cy="8512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Кто лишний?</a:t>
            </a:r>
            <a:endParaRPr lang="ru-RU" sz="4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5602" name="Picture 2" descr="https://encrypted-tbn2.gstatic.com/images?q=tbn:ANd9GcQOuqTYEOk21ZKPUFHS4hyAJvD99f-p_qGo3UnMMBm8wttw3KIe0w"/>
          <p:cNvPicPr>
            <a:picLocks noChangeAspect="1" noChangeArrowheads="1"/>
          </p:cNvPicPr>
          <p:nvPr/>
        </p:nvPicPr>
        <p:blipFill>
          <a:blip r:embed="rId4" cstate="print"/>
          <a:srcRect t="-8956"/>
          <a:stretch>
            <a:fillRect/>
          </a:stretch>
        </p:blipFill>
        <p:spPr bwMode="auto">
          <a:xfrm flipH="1">
            <a:off x="5292080" y="1700808"/>
            <a:ext cx="3220143" cy="2628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5604" name="Picture 4" descr="http://100animals.ru/wp-content/uploads/2014/06/333607129.jpg"/>
          <p:cNvPicPr>
            <a:picLocks noChangeAspect="1" noChangeArrowheads="1"/>
          </p:cNvPicPr>
          <p:nvPr/>
        </p:nvPicPr>
        <p:blipFill>
          <a:blip r:embed="rId5" cstate="print"/>
          <a:srcRect l="7143" t="-5714" r="10714"/>
          <a:stretch>
            <a:fillRect/>
          </a:stretch>
        </p:blipFill>
        <p:spPr bwMode="auto">
          <a:xfrm>
            <a:off x="1547664" y="3861048"/>
            <a:ext cx="3312368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321</Words>
  <Application>Microsoft Office PowerPoint</Application>
  <PresentationFormat>Экран (4:3)</PresentationFormat>
  <Paragraphs>83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</vt:lpstr>
      <vt:lpstr>Times New Roman</vt:lpstr>
      <vt:lpstr>Тема Office</vt:lpstr>
      <vt:lpstr>ЗНАТОКИ ЛЕСА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ЗНАТОКИ ЛЕСА</dc:title>
  <dc:creator>Юлия Лукина</dc:creator>
  <cp:lastModifiedBy>adm</cp:lastModifiedBy>
  <cp:revision>65</cp:revision>
  <dcterms:created xsi:type="dcterms:W3CDTF">2014-11-20T05:36:38Z</dcterms:created>
  <dcterms:modified xsi:type="dcterms:W3CDTF">2018-03-13T14:39:17Z</dcterms:modified>
</cp:coreProperties>
</file>